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099DB-0191-4F0C-9C8D-3F55B8E7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0A1F0-6C45-43EB-A83C-6F96D5902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809D1C-8323-4169-8408-0FDE7FEC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318D7-6C1A-43D7-9F3A-EF70486E2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DB0E81-DF95-4B58-B49A-A51539041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738CE-2CC6-475D-8516-FD3F9DAC7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0D1D2C-37CE-4548-88C7-87C6BDC93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C5F03C-B699-4D8B-8663-805BC1AC6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1B32D-6A09-474C-B13F-763269D2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9E208-B4CF-4E96-9D5F-F05259C7C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B44891-F8BE-4EF0-9CDD-C5E4BB813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2602000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石斛碱研究与应用\n## 1.石斛碱概述及来源\n### 1.1石斛碱的定义与化学结构\n### 1.2石斛碱的主要来源及分布\n### 1.3石斛碱的研究历史与进展\n## 2.石斛碱的生物活性及药理作用\n### 2.1石斛碱的抗氧化作用\n### 2.2石斛碱的抗炎作用\n### 2.3石斛碱的抗肿瘤作用\n## 3.石斛碱在药物研发中的应用\n### 3.1石斛碱在抗肿瘤药物研发中的应用\n### 3.2石斛碱在抗炎药物研发中的应用\n### 3.3石斛碱在抗氧化药物研发中的应用\n## 4.石斛碱在保健品领域的应用\n### 4.1石斛碱在保健品中的抗氧化作用\n### 4.2石斛碱在保健品中的抗炎作用\n### 4.3石斛碱在保健品中的抗肿瘤作用\n## 5.石斛碱的安全性评价与副作用\n### 5.1石斛碱的安全性评价\n### 5.2石斛碱的副作用及预防\n### 5.3石斛碱的剂量与使用建议\n## 6.石斛碱研究的未来展望\n### 6.1石斛碱研究的挑战与机遇\n### 6.2石斛碱在药物研发中的前景\n### 6.3石斛碱在保健品领域的发展前景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石斛碱研究与应用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石斛碱概述及来源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主要存在于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兰科植物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异喹啉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骨架结构</a:t>
                </a:r>
                <a:endParaRPr/>
              </a:p>
            </p:txBody>
          </p:sp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石斛碱是一种生物碱类化合物</a:t>
                </a:r>
                <a:endParaRPr/>
              </a:p>
            </p:txBody>
          </p:sp>
        </p:grpSp>
        <p:grpSp>
          <p:nvGrpSpPr>
            <p:cNvPr id="22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两个苯环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一个异喹啉环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多种官能团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羟基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甲基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22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石斛碱的化学结构</a:t>
                </a:r>
                <a:endParaRPr/>
              </a:p>
            </p:txBody>
          </p:sp>
          <p:sp>
            <p:nvSpPr>
              <p:cNvPr id="22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具有一定的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碱性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条件下易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水解</a:t>
                </a:r>
                <a:endParaRPr/>
              </a:p>
            </p:txBody>
          </p:sp>
          <p:sp>
            <p:nvSpPr>
              <p:cNvPr id="22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石斛碱的化学性质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石斛碱的定义与化学结构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石斛碱的主要来源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主要存在于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兰科植物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石斛属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斑叶兰属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也可以从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药用植物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中提取，如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石斛碱的分布特点   -主要分布在亚洲、南美洲和非洲的热带和亚热带地区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南方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地区分布较为广泛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石斛碱的主要来源及分布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石斛碱的研究历史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石斛碱的研究始于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分离技术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结构鉴定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技术的发展，石斛碱的化学结构逐渐明确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石斛碱的研究进展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近年来，石斛碱的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药理作用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受到广泛关注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药物研发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保健品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领域的应用逐渐增多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石斛碱的研究历史与进展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石斛碱的生物活性及药理作用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石斛碱的抗氧化作用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石斛碱的抗氧化作用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清除自由基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抑制脂质过氧化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等方式发挥抗氧化作用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维生素C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维生素E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等抗氧化剂具有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协同作用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石斛碱的抗氧化机制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抗氧化酶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的活性有关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调控抗氧化信号通路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石斛碱的抗炎作用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石斛碱的抗炎作用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抑制炎症细胞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减轻炎症介质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的释放等方式发挥抗炎作用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协同作用</a:t>
                </a:r>
                <a:endParaRPr/>
              </a:p>
            </p:txBody>
          </p:sp>
          <p:pic>
            <p:nvPicPr>
              <p:cNvPr id="2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石斛碱的抗炎机制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炎症信号通路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的调控有关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调控免疫细胞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的功能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石斛碱的抗肿瘤作用</a:t>
                </a:r>
                <a:endParaRPr/>
              </a:p>
            </p:txBody>
          </p:sp>
          <p:sp>
            <p:nvSpPr>
              <p:cNvPr id="2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抑制肿瘤细胞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诱导肿瘤细胞凋亡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等方式发挥抗肿瘤作用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化疗药物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协同作用</a:t>
                </a:r>
                <a:endParaRPr/>
              </a:p>
            </p:txBody>
          </p:sp>
          <p:sp>
            <p:nvSpPr>
              <p:cNvPr id="2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石斛碱的抗肿瘤机制</a:t>
                </a:r>
                <a:endParaRPr/>
              </a:p>
            </p:txBody>
          </p:sp>
          <p:sp>
            <p:nvSpPr>
              <p:cNvPr id="2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肿瘤细胞周期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的调控有关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调控肿瘤细胞信号通路</a:t>
                </a:r>
                <a:endParaRPr/>
              </a:p>
            </p:txBody>
          </p:sp>
          <p:sp>
            <p:nvSpPr>
              <p:cNvPr id="2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石斛碱的抗肿瘤作用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石斛碱在药物研发中的应用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石斛碱在抗肿瘤药物研发中的应用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石斛碱在抗肿瘤药物研发中的应用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抗肿瘤药物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活性成分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化疗药物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等联合应用，提高抗肿瘤效果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石斛碱在抗肿瘤药物研发中的优势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低毒性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高选择性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减轻化疗药物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石斛碱在抗炎药物研发中的应用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可以作为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活性成分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等联合应用，提高抗炎效果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石斛碱在抗炎药物研发中的优势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低毒性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高选择性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减轻非甾体抗炎药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副作用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石斛碱在抗炎药物研发中的应用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石斛碱在抗氧化药物研发中的应用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石斛碱在抗氧化药物研发中的应用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抗氧化药物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活性成分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维生素C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维生素E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等联合应用，提高抗氧化效果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石斛碱在抗氧化药物研发中的优势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低毒性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高选择性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减轻抗氧化药物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https://d.book118.com/507126020002006045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石斛碱研究与应用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2024-09-19T15:14:42.568</cp:lastPrinted>
  <dcterms:created xsi:type="dcterms:W3CDTF">2024-09-19T07:14:42Z</dcterms:created>
  <dcterms:modified xsi:type="dcterms:W3CDTF">2024-09-19T07:14:44Z</dcterms:modified>
</cp:coreProperties>
</file>