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585B-3245-41D8-AD10-927F50951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EFFB3-5D24-4B16-8D97-CA1053EA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D6D5-BAEB-419F-914D-9EAB7401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47076-ED13-465D-9E7F-86CDD1780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EE20F-A307-4630-AB1A-54A97FF6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1BFF2-1E54-415D-8FB5-273A9B6E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4BF36-65AC-4A5B-87F3-F742EB9B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CCF7F-7267-4E25-8AD6-130122DA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CC653-AFE3-4B22-8F53-5DE54F90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2A023-1E26-4776-B2A6-258A26EE1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5A541-F7B5-46A1-93BB-432DC861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60621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打造成功医药代表拜访计划的十大步骤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制定拜访策略与计划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做好充分准备工作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有效沟通技巧运用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展示产品效果与价值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处理客户反馈意见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促成交易达成合作意向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拜访后总结与反思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持续改进优化拜访流程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了解目标客户与产品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例如，专科医生、全科医生、医院药剂师等。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研究客户偏好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了解客户对产品的需求点，如疗效、安全性、价格等。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包括客户对品牌、剂型、给药途径等方面的偏好。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分析目标客户群体特征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10" r="131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根据医院等级、规模、专业特色等因素进行筛选。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筛选目标医院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确定与产品相关的科室，如心内科、肿瘤科等。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锁定目标科室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熟悉医院药品采购流程，为拜访做好准备。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了解医院采购流程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确定目标医院及科室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深入了解推广产品的成分、作用机制、适应症等。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掌握产品知识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明确产品在疗效、安全性、经济性等方面的优势。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突出产品优势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准备详实的产品资料，包括临床试验数据、专家共识等。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准备产品资料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熟悉推广产品特点与优势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设定拜访目标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明确每次拜访的具体目标，如传递产品信息、建立客户关系等。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对拜访结果进行预期评估，以便及时调整策略。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根据目标客户和时间安排，制定合理的拜访计划。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明确拜访目的和预期结果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制定拜访策略与计划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了解客户背景信息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收集并分析客户的医院规模、科室结构、用药习惯等信息，为制定策略提供数据支持。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明确拜访目标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针对客户特点，设定明确的拜访目标，如推广新产品、增加使用量、建立合作关系等。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制定针对性沟通方案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根据客户需求和兴趣点，准备相应的产品资料、临床数据、专家共识等，制定有针对性的沟通方案。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根据客户需求制定针对性策略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确定拜访时间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与客户协商确定合适的拜访时间，避免打扰客户正常工作。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制定拜访计划表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将拜访时间和频率纳入计划表，确保按计划执行。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安排拜访频率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根据客户需求和关系进展，合理安排拜访频率，保持与客户的持续沟通。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安排合理拜访时间与频率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保持灵活应变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在拜访过程中遇到未预料到的问题时，保持冷静，灵活调整策略，积极寻求解决方案。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预测可能遇到的问题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提前思考在拜访过程中可能遇到的各种问题，如客户对产品的疑虑、价格问题等。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准备应对方案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针对可能遇到的问题，提前准备应对方案，如提供产品资料、解释价格政策等。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预设可能遇到问题及解决方案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确定跟进重点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根据拜访结果和客户反馈，确定后续跟进的重点内容和方向。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制定跟进措施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针对跟进重点，制定具体的跟进措施，如提供补充资料、邀请参加学术会议等。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跟踪落实与反馈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在跟进过程中保持与客户的持续沟通，及时了解客户反馈，跟踪落实进展情况，确保拜访计划的有效执行。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安排跟进时间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与客户协商确定合适的跟进时间，确保及时回应客户需求。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制定后续跟进计划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做好充分准备工作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准备产品资料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包括产品介绍、特点、适应症、用法用量、不良反应等信息，确保资料的专业性和准确性。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准备样品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根据需要携带一定数量的样品，以便在拜访时展示给医生或药剂师。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更新资料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定期更新产品资料和样品，确保与最新市场动态和产品信息保持一致。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准备专业资料及样品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根据竞品情况，制定差异化的销售策略和推广方案，以吸引医生和药剂师的关注。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强调独特卖点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在拜访过程中，重点强调自身产品的独特卖点和优势，如疗效、安全性、品牌知名度等。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了解竞品信息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收集并分析竞品的产品特点、价格、市场占有率等信息，以便在拜访时突出自身产品的优势和特点。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了解竞品情况以突出自身优势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提前与医生或药剂师进行电话预约，确定拜访时间和地点，避免直接上门拜访造成的不便。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确认拜访信息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在预约后，再次确认拜访时间、地点和对象，确保信息的准确无误。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根据预约情况，合理安排拜访行程和路线，提高拜访效率。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提前预约并确认拜访时间地点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在拜访前调整好自己的心态，保持自信和积极的状态，展现出专业和热情的形象。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做好应对拒绝和挫折的心理准备，不要因为一次不成功的拜访而气馁。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应对拒绝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不断学习和提高自己的专业知识和销售技巧，以便更好地与医生和药剂师进行沟通和交流。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调整心态保持自信积极状态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穿着整洁、干净，避免过于花哨或暴露的服装。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选择符合医药代表职业形象的颜色和款式，如深色西装、白衬衫等。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搭配适当的饰品和配件，提升整体形象。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注意仪表着装得体大方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2" r="22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注意语速和语调，保持平稳流畅。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面带微笑，展现友好和自信的态度。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使用礼貌用语，如“您好”、“请问”、“谢谢”等。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保持微笑和礼貌用语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递送名片时保持双手递送，名片正面朝向客户。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可适当介绍公司背景和业务范围。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简单自我介绍，包括姓名、公司名称、职务等。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递送名片并简单自我介绍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了解客户兴趣爱好，寻找共同话题。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谈论行业动态、市场趋势等，展现专业素养。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适度分享个人经历或见闻，增加互动和信任感。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寻找共同话题拉近距离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倾听客户需求并给予关注回应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仔细聆听客户话语，理解其真实需求。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通过点头、微笑等方式表达对客户关注。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适时重复或总结客户观点，确保信息准确理解。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运用FAB法则介绍产品特点优势益处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清晰阐述产品特点（Features），突出与众不同之处。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强调产品优势（Advantages），说明如何满足客户需求。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阐述产品益处（Benefits），明确客户使用产品后能获得的利益。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遇到客户异议时，保持冷静，不急于反驳。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尊重客户观点，理解其疑虑和顾虑。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提供专业、合理的解释和答案，消除客户疑虑。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处理客户异议时保持冷静专业态度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https://d.book118.com/507126062111006041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178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2024-09-14T09:29:24.259</cp:lastPrinted>
  <dcterms:created xsi:type="dcterms:W3CDTF">2024-09-14T01:29:24Z</dcterms:created>
  <dcterms:modified xsi:type="dcterms:W3CDTF">2024-09-14T01:29:26Z</dcterms:modified>
</cp:coreProperties>
</file>