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677CF-3C63-4D4F-A9A2-12E2D3DC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38110-3A31-44E6-A08C-B629D0081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73855-A9C4-4493-A271-7B726EDD9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0A84D-2289-40CA-91E7-1A3BAB68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8488C-630D-4AAC-9D6D-80DC9011E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FB939-E3DD-431C-9B79-69808D85E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223E5-3C3A-4E8C-917E-1CCDDD9F8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81AA3-2FAA-4E18-A88D-C8D4881F2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0E2C4-3AE8-4ED4-B695-9A8CB4577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DC65E-C164-4E21-B219-A14F79EE4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C3CAD-8700-440D-B7DA-AB97353C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61151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临床医学专业认证自评报告解读中的SWOT分析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促进医学教育改革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自评报告解读有助于推动医学教育改革的深入进行，提高医学教育的针对性和实效性。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增强医学教育国际竞争力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通过与国际医学教育标准的比较，自评报告解读有助于提升我国医学教育的国际竞争力。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提高医学教育质量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通过自评报告解读，发现临床医学专业认证中存在的问题和不足，为改进医学教育质量提供依据。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介绍临床医学专业认证的标准和要求，包括教育目标、课程设置、教学方法、师资队伍、学生管理等方面。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自评报告内容概述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概述自评报告的主要内容和结构，包括学校概况、自评结果、改进措施等方面。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解读重点与难点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指出自评报告解读的重点和难点，如认证标准的理解、自评结果的客观性、改进措施的可行性等。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SWOT分析是一种常用的战略分析工具，通过对组织的内部优势（Strengths）、劣势（Weaknesses）以及外部环境的机会（Opportunities）和威胁（Threats）进行全面评估，为制定发展战略提供重要依据。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SWOT分析可以帮助组织清晰地认识自身的位置和优势，发现潜在的机会和威胁，从而制定出更加合理和有效的发展战略。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在临床医学专业认证自评中，SWOT分析可以帮助学校或专业清晰地认识自身的优势和劣势，发现潜在的机会和威胁，为制定改进和提升策略提供重要依据。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同时，SWOT分析还可以帮助学校或专业更好地应对外部环境的变化和挑战，把握发展机遇，提升自身的竞争力和影响力。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通过SWOT分析，学校或专业可以更加全面地了解自身的状况，明确自身在临床医学专业认证中的位置和优势，发现存在的问题和不足，从而制定出更加针对性和有效的改进措施。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SWOT分析在临床医学专业认证自评中的应用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涵盖基础医学、临床医学、口腔医学等多个学科门类，具备完整的医学教育体系。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学科门类齐全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强调学科交叉与融合，推动医学与理学、工学、文学等学科的交叉创新，培养复合型人才。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部分学科在国际上具有较高的学术声誉和影响力，与国际知名医学院校和研究机构建立了广泛的合作关系。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学科国际影响力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拥有一批国内外知名的专家学者，具备较高的学术水平和丰富的临床经验。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高水平师资队伍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优秀教学团队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丰富的临床资源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形成了一批优秀的教学团队，注重教学方法改革和课程建设，提高了教学质量。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附属医院和教学医院数量众多，为临床医学专业提供了丰富的临床资源和实践教学基地。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科研实力强劲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承担了大量国家级、省部级科研项目，取得了一系列重要科研成果，具备较高的科研实力。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科研平台完善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拥有多个国家级、省部级重点实验室和科研平台，为科研工作的开展提供了有力支撑。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注重科研成果的转化和应用，积极推动产学研合作，为医疗卫生事业和经济社会发展做出了贡献。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学科门类不全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临床医学专业在部分领域和细分专业上缺乏深度和广度，无法满足日益增长的医疗需求。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临床医学与基础医学、生物医学工程等相关学科的交叉融合不够，限制了学科的创新和发展。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学科国际影响力有限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与国际一流临床医学学科相比，我国临床医学专业的国际学术影响力和话语权有待提高。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学科劣势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具有国际视野和一流学术水平的领军人才和学科带头人数量不足，制约了临床医学专业的发展。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高水平师资匮乏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部分高校临床医学专业师资队伍存在年龄、学历、职称结构不合理的问题，缺乏活力和创新力。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师资结构不合理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针对临床医学专业教师的培训、进修和学术交流机制不完善，不利于教师素质的提升和学科的发展。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师资培训机制不健全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师资劣势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https://d.book118.com/507126115164006040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2024-09-13T13:11:26.139</cp:lastPrinted>
  <dcterms:created xsi:type="dcterms:W3CDTF">2024-09-13T05:11:26Z</dcterms:created>
  <dcterms:modified xsi:type="dcterms:W3CDTF">2024-09-13T05:11:28Z</dcterms:modified>
</cp:coreProperties>
</file>