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B842B-5548-4CD9-A8F7-086644DF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A758E-545A-4364-BBD2-DDED9D2A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E58B1-9C6B-42DA-B22A-861D9832E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E5220-8540-4976-A0AE-9E8C18565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B3860-0A9D-4815-974E-41BAA1906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87835-3945-4046-9D01-BB430A5C5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EAABC-9261-45F6-A821-DAF83525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1B45E-50FC-4EAE-A3CD-89504D67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14032-05DE-4B08-B458-0F178C82F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3C80F-E56A-4588-8B1A-5C2C7D8B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B2462-5362-4DDB-A9B3-3A7426D7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1014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济南网站网络推广方案公司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https://d.book118.com/507131014063006036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2024-09-11T10:02:23.418</cp:lastPrinted>
  <dcterms:created xsi:type="dcterms:W3CDTF">2024-09-11T02:02:23Z</dcterms:created>
  <dcterms:modified xsi:type="dcterms:W3CDTF">2024-09-11T02:02:25Z</dcterms:modified>
</cp:coreProperties>
</file>