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B40E5-9AC6-446D-A2B2-A68AADAB3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B292C-C51C-43BF-97DA-B249E2A1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D756C-0177-4BD3-BBCD-3F301A324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F14F4-40A8-419E-9A25-1B61D9BE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D5AEE-1CB0-448C-BBFE-7E9313F0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FDC53-6928-4326-A993-A0E6A1CF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45769-E3D7-468E-99A1-60554E98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64F02-D40A-424A-BA4B-D1076B24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80E8D-9283-4F93-B5BC-47D1212E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5358-2050-4187-8110-1420F4ED8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B3BD1-C2D7-4208-B0C2-93DDD236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1152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2024年度医务人员进修心得报告课件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进修学习内容及过程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进修后对医疗工作的新认识和理解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进修期间遇到的挑战与困难及解决方法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05" b="93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通过进修学习，医务人员可以不断提升自身的专业技能和知识水平，从而更好地为患者提供优质的医疗服务。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拓宽临床视野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进修学习有助于医务人员拓宽临床视野，了解最新的医学技术和治疗理念，提高自身的临床思维和判断能力。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进修学习可以促进医务人员之间的学术交流和合作，推动学科的发展和进步，提高医院的综合医疗水平。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86" r="35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简要介绍本次进修学习的主题、内容、方法和时间安排等。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进修学习内容概述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详细展示在进修学习过程中取得的重要成果，如学到的专业技能、解决的临床问题、参与的研究项目等。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分享在进修学习过程中获得的经验教训和心得体会，如学习方法、时间管理、团队协作等方面的经验和教训。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经验教训分享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展望未来的学习和工作计划，如继续深造、开展新项目、提升管理能力等方面的计划和目标。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进修学习内容及过程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涵盖医学基础知识、临床诊疗规范、医疗安全等内容，为进修人员打下坚实理论基础。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医学前沿讲座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针对医务人员所在专业领域，开展高级技能培训，如手术操作、重症监护等。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邀请国内外知名专家，就医学领域最新研究成果和进展进行讲座，拓宽医务人员视野。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https://d.book118.com/507131152061006050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2024-09-22T22:09:11.825</cp:lastPrinted>
  <dcterms:created xsi:type="dcterms:W3CDTF">2024-09-22T14:09:11Z</dcterms:created>
  <dcterms:modified xsi:type="dcterms:W3CDTF">2024-09-22T14:09:13Z</dcterms:modified>
</cp:coreProperties>
</file>