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CFDB9-88AB-43ED-86FC-ACA3E185F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DC6A-3F06-42DE-AE81-E82D69E3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90E6-E211-4493-A3FA-618BC086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967C5-BB9C-4008-9499-F4525ECC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3B62E-B3F3-4F43-AF24-C87D3D38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F8E75-76DB-45CA-ACA9-FA995DE6E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62E9D-BCC3-47CE-BFB9-413126B0D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E80E9-81E0-451F-BB61-248AC4F1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E70A1-A612-483E-9ED3-FE4AEEE2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3BBA0-B2B3-4E80-BBE8-F92A8F18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A4D55-2136-4D17-8E7A-DFAB63D2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201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家庭教育的成功密码家长会的团结力量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家庭教育重要性及现状分析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家长会作为沟通桥梁角色探讨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团结力量在家庭教育中体现及价值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创新思维在家庭教育中应用推广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总结：构建良好家庭教育生态圈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家庭教育重要性及现状分析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9" r="533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家庭教育在孩子成长中作用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家庭是孩子性格形成的主要场所，家长的言传身教对孩子的性格塑造起着决定性作用。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家庭教育有助于孩子养成良好的学习、生活和行为习惯，为未来发展奠定基础。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通过家庭教育，家长与孩子之间建立深厚的信任与亲密关系，有利于孩子心理健康成长。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部分家长缺乏科学的教育理念和方法，导致家庭教育效果不佳甚至产生负面影响。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时间精力不足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外部环境干扰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随着社会竞争压力增大，许多家长忙于工作，无暇顾及孩子的家庭教育。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网络、电视等媒体对孩子产生不良影响，家长难以有效监控和引导。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当前家庭教育面临挑战与困境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50" r="66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成功案例分享：优秀家庭教育实践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以身作则，树立榜样。某家长自身具备良好素质和行为习惯，通过言传身教影响孩子，使其成长为品学兼优的好学生。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注重沟通，倾听心声。另一位家长善于与孩子沟通，了解孩子的内心需求和想法，及时调整教育方法，取得了显著成效。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激发兴趣，培养爱好。还有家长关注孩子的兴趣爱好，鼓励孩子尝试不同领域，培养孩子的综合素质和创新能力。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家长会作为沟通桥梁角色探讨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75" r="333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明确家长会的目的是促进家校合作，提高教育质量，为孩子的全面发展创造良好环境。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确定家长会的目标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包括组织家长参与学校活动、协助学校进行教育教学管理、反映家长意见和建议等。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明确家长会的职责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家长会目标与职责明确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每学期至少举行一次家长会，让家长了解学校的教育教学计划、学生的表现和进步情况等。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定期举行家长会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如家长信箱、家校联系本等，方便家长和学校随时沟通，及时解决问题。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建立家校沟通平台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教师定期对学生进行家访，深入了解学生的家庭背景和成长环境，为个性化教育提供依据。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加强家访工作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加强家校沟通，促进信息互通有无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鼓励家长参与学校活动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定期举办家长培训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及时反馈学生表现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倾听家长意见和建议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提升家长参与度和满意度策略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如志愿者活动、文艺演出等，增强家长的归属感和参与意识。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提高家长的教育水平和育儿能力，让家长更好地配合学校的教育工作。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定期向家长反馈学生在校表现，让家长了解孩子的学习状况，共同关注孩子的成长。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认真听取家长的意见和建议，及时调整教育方式和策略，提高教育效果和家长满意度。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团结力量在家庭教育中体现及价值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https://d.book118.com/507132014033006041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2024-09-13T22:04:14.326</cp:lastPrinted>
  <dcterms:created xsi:type="dcterms:W3CDTF">2024-09-13T14:04:14Z</dcterms:created>
  <dcterms:modified xsi:type="dcterms:W3CDTF">2024-09-13T14:04:16Z</dcterms:modified>
</cp:coreProperties>
</file>