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8A09-7B3B-4AB8-9D1F-53937C094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3C698-4FF0-4EAE-A934-A78918A7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7E414-4A62-456B-85CF-93E1EAEA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BF328-9E89-4797-BD2E-9495370B0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735D4-EB5B-4EA9-B6B1-6D26B95D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757C6-6BA6-4BEF-9F5B-40E65F9C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577D5-845A-4533-BF60-8649C140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E1D6F-187A-4DC7-9C71-9513E8EF4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9F365-6571-4F5F-ADBE-25BAEA06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2DC49-459B-4212-B00C-7D8705CB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352CA-FC22-4324-BDCE-80E0DD66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306515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包装印刷行业本季度总结及下季度规划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本季度包装印刷行业市场概况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本季度存在问题分析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下季度包装印刷行业市场预测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下季度公司经营目标及策略制定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下季度重点工作计划与措施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为下季度制定合理的发展规划和经营策略，提高行业竞争力。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总结本季度包装印刷行业的经营情况，分析市场趋势和竞争状况。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712" r="14712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本季度包装印刷行业的整体运营情况。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下季度包装印刷行业的发展预测和规划。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行业内重要企业的业绩表现及市场份额变化。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行业发展趋势、技术创新及市场动态。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本季度包装印刷行业市场概况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随着全球经济的复苏和消费者需求的提升，包装印刷行业市场规模持续扩大，特别是在食品、饮料、医药等领域的包装需求增长尤为显著。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与去年同期相比，本季度包装印刷行业市场增长率稳步提高，显示出行业发展的强劲势头。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增长率稳步提高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随着市场规模的扩大，包装印刷企业之间的竞争也日益激烈，尤其是在高端市场和个性化定制领域的竞争尤为突出。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企业竞争加剧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为了应对市场竞争，越来越多的包装印刷企业开始寻求通过兼并重组、战略合作等方式实现资源整合和优势互补。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12" b="226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消费者对包装印刷产品的个性化需求愈发凸显，对包装设计、材料选择、印刷工艺等方面都提出了更高的要求。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随着环保意识的普及，消费者对包装印刷产品的环保性能要求也越来越高，绿色、可回收的包装材料受到越来越多消费者的青睐。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环保理念深入人心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本季度生产效率较上季度有所提升，设备利用率和生产计划执行率均达到预定目标。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通过加强质量管理和引入新的检测设备，产品质量得到显著提高，客户投诉率降低。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原材料采购和生产成本得到有效控制，单位产品成本降低，提高了公司盈利能力。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本季度销售额较上季度增长明显，新客户开发取得显著成果，市场份额有所提升。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通过拓展线上销售渠道和加强与代理商的合作，销售网络得到进一步完善。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客户满意度调查结果显示，客户对公司的产品和服务满意度较高，为销售业绩的提升奠定了基础。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销售业绩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财务状况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由于生产成本的降低和销售业绩的提升，公司利润水平得到显著提高。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现金流状况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公司经营现金流充裕，能够满足日常运营和未来发展的需求。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本季度营业收入稳步增长，主要得益于销售量的增加和产品价格的合理调整。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本季度存在问题分析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本季度生产效率受到设备老化、工艺落后等因素的影响，导致生产周期延长，成本增加。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生产效率不高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由于原材料质量波动、员工操作不规范等原因，产品质量出现不稳定现象，客户投诉率上升。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原材料、人工等成本上涨，导致生产成本上升，压缩了企业利润空间。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生产成本上升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生产环节问题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4" b="104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市场推广问题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品牌知名度不足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企业在市场上的品牌知名度不高，缺乏核心竞争力，难以吸引潜在客户。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企业营销策略缺乏多样性和创新性，难以满足不同客户的需求，影响了市场拓展。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企业对市场趋势和竞争对手的了解不足，导致市场决策失误，错失市场机会。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https://d.book118.com/507133065150006024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2024-08-29T01:30:20.906</cp:lastPrinted>
  <dcterms:created xsi:type="dcterms:W3CDTF">2024-08-28T17:30:20Z</dcterms:created>
  <dcterms:modified xsi:type="dcterms:W3CDTF">2024-08-28T17:30:23Z</dcterms:modified>
</cp:coreProperties>
</file>