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92E73-BEEB-46AE-9CDC-9B5F753EB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BDF47-5F6B-4BB9-86B4-4D5B372CC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D244-DF53-4154-BC7D-6A8B53A5E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6BC5B-8A65-4604-B7FC-D3CCE182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AC44C2-13EA-4691-AFF6-521596CB5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2C27B-2C38-416D-AA71-3D620AAC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AC2DF-4D3F-42E5-AFB7-2842DF58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9A4A5-8D04-4352-BF92-94E27E52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39DFB-652B-4CFC-A753-8142ECDE8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71A99-EBB1-4194-BEDD-A313D706F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CCD74-57A6-46EE-BAA3-831E4B30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3131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大数据导论之大数据预测分析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大数据预测分析技术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大数据预测分析应用场景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大数据预测分析挑战与解决方案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大数据预测分析案例研究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大数据预测分析概述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大数据预测分析是指利用大数据技术对大量数据进行处理和分析，以揭示数据之间的关联和趋势，从而对未来进行预测和评估。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大数据预测分析具有数据量大、处理速度快、预测准确度高、能够处理非结构化数据等特点。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降低风险和成本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通过预测未来的趋势和变化，企业可以提前做好准备和应对措施，降低风险和成本。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创新商业模式和服务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大数据预测分析可以帮助企业发现新的商业机会和创新点，提供更加个性化和优质的服务。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提高决策效率和准确性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通过对大量数据的分析和预测，企业可以更好地把握市场趋势和客户需求，制定更加科学和准确的战略和决策。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大数据预测分析的重要性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大数据预测分析的步骤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数据存储和管理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采用高效的数据存储和管理技术，如分布式存储系统，对数据进行存储和管理。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数据清洗和整合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对收集到的数据进行清洗和整合，去除无效和错误数据，保证数据的准确性和一致性。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收集与预测目标相关的各种数据，包括结构化和非结构化数据。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数据处理和分析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利用数据处理和分析技术，如数据挖掘、机器学习等，对数据进行处理和分析，揭示数据之间的关联和趋势。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预测和评估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根据处理和分析的结果，进行预测和评估，得出未来趋势和变化的结论。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大数据预测分析技术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https://d.book118.com/507133131020006032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2024-09-04T18:00:14.662</cp:lastPrinted>
  <dcterms:created xsi:type="dcterms:W3CDTF">2024-09-04T10:00:14Z</dcterms:created>
  <dcterms:modified xsi:type="dcterms:W3CDTF">2024-09-04T10:00:16Z</dcterms:modified>
</cp:coreProperties>
</file>