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E9436B-CF59-46D4-B31A-AC008A61B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B4E359-B6C5-4E21-9163-C8867A502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353CBF-E871-49E4-B6BC-5975A1E08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E888DC-B527-43B0-A620-22D9636049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DDA221-3E00-46E8-9281-3E62B62B5F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005741-B012-4F9E-8A74-7E0F843D56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F6E433-9B88-47DC-981A-10BEE35911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00630E-59EA-40F7-8177-CDD97A98B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F9B7C5-5399-4C53-8C0B-5A85CBCA8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7F1C6-1C71-43D5-BE15-0E4F9226A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55FDC-705A-490C-8272-CA3E8825B6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34126153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生理学与生物医学工程学</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生理学基础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生物医学工程学概述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生理学与生物医学工程学关系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生物医学工程学在医疗领域应用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生物医学工程学在科研领域应用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挑战与机遇并存：生理学与生物医学工程学发展前景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生理学基础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细胞是生物体的基本单位，具有复杂的结构和多种功能，如物质运输、能量转换和信息传递等。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细胞结构与功能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细胞膜是细胞的外层结构，具有选择透过性，能够控制物质的进出，维持细胞内环境的稳定。</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细胞膜与物质转运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细胞内的代谢过程包括物质合成和分解，同时伴随着能量的转换和利用，如糖酵解、氧化磷酸化等。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细胞代谢与能量转换</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细胞与组织生理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心脏和血管组成循环系统，负责输送血液和营养物质到全身各组织器官，同时回收代谢废物。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循环系统生理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3672" b="1367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呼吸系统生理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10" r="1001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消化系统生理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呼吸器官包括鼻、咽、喉、气管和肺等，通过呼吸运动吸入氧气并排出二氧化碳，实现气体交换。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消化器官包括口腔、食管、胃、小肠和大肠等，负责食物的消化和吸收，为机体提供营养和能量。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器官系统生理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神经系统生理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神经系统由中枢神经系统和周围神经系统组成，负责感知内外环境变化并作出适应性反应。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内分泌系统生理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内分泌腺体和细胞分泌激素直接进入血液，通过血液循环调节机体的生长、发育和代谢等过程。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神经-内分泌调节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神经系统和内分泌系统相互协调，共同维持机体内环境的稳定和适应外环境的变化。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神经与内分泌调节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89" r="13989"/>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葡萄糖是体内主要的供能物质，通过糖酵解和三羧酸循环等过程产生ATP，为机体提供能量。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糖代谢与能量转换</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脂肪是体内重要的储能物质，通过脂肪酸的氧化分解产生能量，同时参与细胞膜的构成和信号传导等过程。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脂类代谢与能量转换</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蛋白质是构成细胞和组织的基本物质，通过蛋白质的分解代谢产生氨基酸和能量，同时参与多种生物活性物质的合成。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蛋白质代谢与能量转换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人体代谢与能量转换</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生物医学工程学概述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5" r="14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生物医学工程是结合生物学、医学和工程学原理，研究和开发医疗设备、技术和系统的跨学科领域。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自20世纪中叶以来，生物医学工程经历了从简单医疗器械设计到复杂生物系统的模拟和分析的发展历程。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生物医学工程定义与发展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生物医学工程定义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生物材料和组织工程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研究生物相容性材料、人工器官和再生医学等。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生物信息学和计算生物学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利用计算机技术和数据分析方法，研究生物系统和疾病的本质。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医疗设备和仪器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包括诊断设备、治疗设备和生命支持系统等。</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生物医学工程应用领域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运用工程学的理论和方法，对生物系统进行建模、仿真和优化。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工程分析方法</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通过生物学实验手段，研究生物系统的结构和功能。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生物学实验方法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运用医学影像技术，对生物系统进行无损检测和诊断。</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医学影像学技术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生物医学工程研究方法与技术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833" r="23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建立健全的伦理规范和法律法规，加强伦理教育和法律意识培养。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伦理问题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涉及生命伦理、隐私保护、动物实验和人体实验等方面的伦理问题。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法律问题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包括医疗器械监管、知识产权保护、医疗事故责任等方面的法律问题。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生物医学工程伦理与法律问题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生理学与生物医学工程学关系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生理学是研究生物体正常生命活动规律的科学，为生物医学工程学提供了人体生理机制、器官功能等基础理论支持。</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提供理论基础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基于生理学原理，生物医学工程师能够更准确地设计和开发医疗设备、生物材料以及人工器官等。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指导工程设计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通过对生理学的深入研究，生物医学工程学能够开发出更加个性化、高效的治疗手段，如基因治疗、细胞治疗等。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优化治疗方案</a:t>
            </a:r>
          </a:p>
        </p:txBody>
      </p:sp>
      <p:pic>
        <p:nvPicPr>
          <p:cNvPr id="9" name="Picture 9"/>
          <p:cNvPicPr>
            <a:picLocks noChangeAspect="1"/>
          </p:cNvPicPr>
          <p:nvPr/>
        </p:nvPicPr>
        <p:blipFill>
          <a:blip r:embed="rId2"/>
          <a:srcRect t="12500" b="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生理学对生物医学工程学影响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辅助生理学研究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生物医学工程学为生理学研究提供了先进的实验手段和技术支持，如生物传感器、成像技术等。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拓展生理学研究领域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生物医学工程学的发展推动了生理学研究领域的拓展，如神经生理学、细胞生理学等。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促进生理学成果转化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生物医学工程学能够将生理学的理论成果转化为实际应用，如开发新的诊疗设备、药物输送系统等。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生物医学工程学在生理学应用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两者相互促进关系探讨</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生理学为生物医学工程学提供理论支持和实践指导，推动其不断发展和完善。</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生物医学工程学则通过技术手段的创新和应用，不断拓展和深化生理学的研究领域和成果应用。</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二者相互促进，共同推动生物医学领域的发展，为人类的健康和医疗保健事业做出贡献。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https://d.book118.com/507134126153006052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2024-09-26T12:44:37.836</cp:lastPrinted>
  <dcterms:created xsi:type="dcterms:W3CDTF">2024-09-26T04:44:37Z</dcterms:created>
  <dcterms:modified xsi:type="dcterms:W3CDTF">2024-09-26T04:44:40Z</dcterms:modified>
</cp:coreProperties>
</file>