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C26610-C49D-47DE-94F6-A8E4D96A6B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777CDC-8773-4E8E-9115-1C51A6057E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3C86DD-7677-4597-BBA4-CC6EC7B7FE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21A62C-02DE-4B6C-8551-9389761066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5EB507-3873-4228-8F4F-C131A335F8F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6681E55-272A-49A3-B709-CDA411897D6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C1280A7-F87B-46B9-B7FB-0481D3CE5A5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3D3AC5-0363-4644-8C78-8770C272C8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968460-EEA6-4323-8B79-5917AE5863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922E69-71FE-4552-9AE9-077F71746C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9EF5FD-0C7D-4EC2-918A-4821366AE1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713504606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合规调查与内部举报机制建设</a:t>
            </a:r>
          </a:p>
        </p:txBody>
      </p:sp>
      <p:sp>
        <p:nvSpPr>
          <p:cNvPr id="3" name="TextBox 3"/>
          <p:cNvSpPr txBox="1"/>
          <p:nvPr/>
        </p:nvSpPr>
        <p:spPr>
          <a:xfrm>
            <a:off x="790127" y="5145145"/>
            <a:ext cx="8024774"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90127" y="5566988"/>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合规调查概述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内部举报机制建设</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合规调查与内部举报的关联</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建立健全合规调查与内部举报机制，有助于企业及时发现并防范潜在的合规风险，确保企业稳健运营。</a:t>
            </a:r>
          </a:p>
        </p:txBody>
      </p:sp>
      <p:pic>
        <p:nvPicPr>
          <p:cNvPr id="6" name="Picture 6"/>
          <p:cNvPicPr>
            <a:picLocks noChangeAspect="1"/>
          </p:cNvPicPr>
          <p:nvPr/>
        </p:nvPicPr>
        <p:blipFill>
          <a:blip r:embed="rId2"/>
          <a:srcRect l="13542" r="13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合规风险防控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通过合规调查和内部举报，企业可以加强对内部管理的监督和评估，提升治理水平。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内部管理提升</a:t>
            </a:r>
          </a:p>
        </p:txBody>
      </p:sp>
      <p:pic>
        <p:nvPicPr>
          <p:cNvPr id="10" name="Picture 10"/>
          <p:cNvPicPr>
            <a:picLocks noChangeAspect="1"/>
          </p:cNvPicPr>
          <p:nvPr/>
        </p:nvPicPr>
        <p:blipFill>
          <a:blip r:embed="rId3"/>
          <a:srcRect l="13792" r="137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0605" r="2060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倡导诚信经营、鼓励员工积极参与合规建设和内部监督，有助于形成良好的企业诚信文化。</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诚信文化建设</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043" r="22043"/>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汇报针对企业内部可能存在的合规问题的调查结果，包括问题性质、涉及范围、影响程度等。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合规调查情况</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汇报企业内部举报的受理、核查和处理情况，以及举报人所反映问题的真实性和处理结果。</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内部举报处理情况</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汇报企业针对调查发现的问题和内部举报反映的情况所采取的改进措施，包括完善制度、加强培训、追究责任等。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合规改进措施</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汇报企业未来在合规调查和内部举报机制建设方面的工作计划，如定期开展合规检查、加强内部举报宣传等。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未来工作计划</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合规调查概述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合规调查是指企业内部或外部机构对企业经营活动中可能存在的违法违规行为进行的系统性、独立性和客观性的调查。</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通过合规调查，企业可以及时发现和纠正违法违规行为，加强内部控制和风险管理，维护企业声誉和利益，确保企业持续稳健发展。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合规调查目的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合规调查定义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调查对象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合规调查的对象通常包括企业员工、管理层、股东以及其他与企业经营活动相关的第三方。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调查范围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合规调查的范围涵盖了企业经营活动的各个方面，如财务管理、采购管理、销售管理、人力资源管理等，以及可能存在的商业贿赂、腐败行为、违反竞争法规等问题。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调查对象和范围</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合规调查通常包括制定调查计划、收集和分析证据、访谈相关人员、编写调查报告等步骤。在调查过程中，应确保调查的保密性、公正性和客观性。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调查程序</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合规调查可以采用多种方法，如文件审查、数据分析、访谈、问卷调查等。在选择调查方法时，应根据具体情况和调查目的进行综合考虑，确保调查结果的真实性和准确性。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调查方法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调查程序和方法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内部举报机制建设</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在公司内部宣传举报渠道和方式，鼓励员工积极参与内部监督。</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接受匿名举报，为举报人提供更多的保护。</a:t>
            </a:r>
          </a:p>
        </p:txBody>
      </p:sp>
      <p:pic>
        <p:nvPicPr>
          <p:cNvPr id="7" name="Picture 7"/>
          <p:cNvPicPr>
            <a:picLocks noChangeAspect="1"/>
          </p:cNvPicPr>
          <p:nvPr/>
        </p:nvPicPr>
        <p:blipFill>
          <a:blip r:embed="rId2"/>
          <a:srcRect l="6089" r="6089"/>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1448" b="1448"/>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1685" b="1685"/>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设立专门的举报电话、邮箱或网站，确保举报人能够便捷、安全地进行举报。</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举报渠道和方式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设立专门的举报受理机构，负责接收、登记、分类和初步核实举报信息。</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对于涉及重要事项的举报，应立即启动调查程序，组织专业人员进行深入调查。</a:t>
            </a:r>
          </a:p>
        </p:txBody>
      </p:sp>
      <p:pic>
        <p:nvPicPr>
          <p:cNvPr id="6" name="Picture 6"/>
          <p:cNvPicPr>
            <a:picLocks noChangeAspect="1"/>
          </p:cNvPicPr>
          <p:nvPr/>
        </p:nvPicPr>
        <p:blipFill>
          <a:blip r:embed="rId2"/>
          <a:srcRect t="20677" b="20677"/>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8198" b="2819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调查过程中应保护举报人和被举报人的合法权益，确保调查的公正性和客观性。</a:t>
            </a:r>
          </a:p>
        </p:txBody>
      </p:sp>
      <p:pic>
        <p:nvPicPr>
          <p:cNvPr id="10" name="Picture 10"/>
          <p:cNvPicPr>
            <a:picLocks noChangeAspect="1"/>
          </p:cNvPicPr>
          <p:nvPr/>
        </p:nvPicPr>
        <p:blipFill>
          <a:blip r:embed="rId4"/>
          <a:srcRect t="12531" b="12531"/>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举报受理和处理程序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1083" r="11083"/>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083" r="108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4667" r="1466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建立健全的举报人保护制度，确保举报人不会因举报行为而受到打击报复。</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对于提供重要线索或证据的举报人，可以给予一定的物质奖励或精神奖励。</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对于恶意举报或诬告行为，应依法追究相关责任人的法律责任。</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举报人保护和奖励措施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合规调查与内部举报的关联</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https://d.book118.com/507135046066006033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2024-09-06T22:14:11.897</cp:lastPrinted>
  <dcterms:created xsi:type="dcterms:W3CDTF">2024-09-06T14:14:11Z</dcterms:created>
  <dcterms:modified xsi:type="dcterms:W3CDTF">2024-09-06T14:14:13Z</dcterms:modified>
</cp:coreProperties>
</file>