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882A76-88B3-4EE6-9003-6F8A9A188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DEA86-F7AB-41D8-AF89-5E53AB2F3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4DBAB6-E821-44FF-A161-108E5C9B0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B73743-0EC7-4C33-B00F-2254760468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1ED91B-2208-428D-9845-11910658B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F8A06C-3E50-4A04-AF63-35F614BE5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C7EA2-1D95-4681-A13B-4AFDE4CC4C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60345-2AB7-43D0-B5DD-E5CE6E05EE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E9369-07ED-47CA-B68D-FDC408722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A9F233-8008-4212-B478-41F4417C5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82FB89-9D09-40F0-B51D-4788519C6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3505405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2023-12-29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印刷与包装行业培训与制度改革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行业现状及发展趋势</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培训内容与课程设计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培训方式与方法创新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制度改革方案设计与实施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效果评估与持续改进策略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行业规模</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行业特点</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行业地位</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印刷与包装行业是一个庞大的产业，涵盖了从出版物、商业印刷到包装制品的多个领域，为国民经济的重要组成部分。</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该行业具有技术密集型、劳动密集型和资金密集型的特点，涉及材料、设计、工艺、设备等多个方面。</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印刷与包装行业在国民经济中占据重要地位，为各行业的生产和发展提供必要的支持和保障。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印刷与包装行业概况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发达国家在印刷与包装行业的技术水平和市场份额上占据领先地位，拥有先进的设备、技术和品牌优势。</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中国印刷与包装行业近年来发展迅速，成为全球最大的印刷与包装市场之一，但整体技术水平相对较低，高端市场仍需进口。</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与国际先进水平相比，中国印刷与包装行业在技术创新、品牌建设、环保标准等方面仍有较大差距。</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国际市场</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国内市场</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对比分析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数字化与智能化</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绿色化与环保</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个性化与定制化</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融合与创新</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消费者需求的多样化将促使印刷与包装行业向个性化和定制化方向发展，满足客户的个性化需求。</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环保意识的提高将推动印刷与包装行业向绿色化方向发展，采用环保材料和工艺，减少污染排放。</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随着数字技术的不断发展，印刷与包装行业将越来越注重数字化和智能化的应用，提高生产效率和降低成本。</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随着行业的不断发展和技术进步，印刷与包装行业将与其他相关行业进行更多的融合和创新，开拓新的市场和应用领域。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印刷技术</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包装技术</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色彩管理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岗位技能需求</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熟悉包装材料、包装设计、包装工艺和包装设备等方面的知识。</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具备色彩识别、色彩搭配和色彩调整等技能，确保印刷品色彩准确、鲜艳。</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掌握各种印刷工艺、设备操作和维护技能，包括数字印刷、胶印、凹印等。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强化安全生产意识，遵守安全操作规程，确保生产过程中的安全。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安全生产意识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环保意识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树立质量第一的观念，严格执行质量标准，提高产品质量水平。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增强环保意识，推广环保材料和工艺，减少生产过程中的环境污染。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职业素养提升需求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传播企业的核心价值观，培养员工对企业的认同感和归属感。</a:t>
            </a:r>
          </a:p>
        </p:txBody>
      </p:sp>
      <p:pic>
        <p:nvPicPr>
          <p:cNvPr id="5" name="Picture 5"/>
          <p:cNvPicPr>
            <a:picLocks noChangeAspect="1"/>
          </p:cNvPicPr>
          <p:nvPr/>
        </p:nvPicPr>
        <p:blipFill>
          <a:blip r:embed="rId2"/>
          <a:srcRect l="6250" r="62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903" b="90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企业价值观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强化团队协作精神，提高员工之间的沟通、协作和配合能力。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团队协作精神</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激发员工的创新意识和创造力，鼓励员工提出改进和优化建议，推动企业持续发展。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创新意识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企业文化认同感培养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培训内容与课程设计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基础理论知识体系构建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印刷工艺原理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深入讲解印刷工艺的基本原理，包括印版制作、油墨转移、色彩管理等核心知识点。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包装材料学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系统介绍包装材料的种类、性能、选择和应用，培养学员对包装材料的全面认识。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印刷设备与维护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详细阐述印刷设备的结构、工作原理及日常维护保养，提高学员对设备的操作和维护能力。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包装设计与制作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指导学员运用专业软件进行包装设计，并动手制作包装样品，提升学员的实践操作能力。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设备故障排查与处理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模拟设备故障场景，让学员学会如何快速准确地排查并处理设备故障。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印刷工艺实操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组织学员进行实地操作，掌握印刷工艺的实际操作技能，如调色、上墨、压力调整等。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实践操作技能训练课程安排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https://d.book118.com/507135054050006032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2024-09-05T02:41:54.559</cp:lastPrinted>
  <dcterms:created xsi:type="dcterms:W3CDTF">2024-09-04T18:41:54Z</dcterms:created>
  <dcterms:modified xsi:type="dcterms:W3CDTF">2024-09-04T18:41:56Z</dcterms:modified>
</cp:coreProperties>
</file>