
<file path=[Content_Types].xml><?xml version="1.0" encoding="utf-8"?>
<Types xmlns="http://schemas.openxmlformats.org/package/2006/content-types">
  <Default Extension="rels" ContentType="application/vnd.openxmlformats-package.relationships+xml"/>
  <Default Extension="xml" ContentType="application/xml"/>
  <Default Extension="jpeg" ContentType="image/jpeg"/>
  <Default Extension="png" ContentType="image/png"/>
  <Override PartName="/docProps/app.xml" ContentType="application/vnd.openxmlformats-officedocument.extended-properties+xml"/>
  <Override PartName="/docProps/core.xml" ContentType="application/vnd.openxmlformats-package.core-properties+xml"/>
  <Override PartName="/ppt/presentation.xml" ContentType="application/vnd.openxmlformats-officedocument.presentationml.presentation.main+xml"/>
  <Override PartName="/ppt/presProps.xml" ContentType="application/vnd.openxmlformats-officedocument.presentationml.presProps+xml"/>
  <Override PartName="/ppt/slideLayouts/slideLayout1.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13.xml" ContentType="application/vnd.openxmlformats-officedocument.presentationml.slideLayout+xml"/>
  <Override PartName="/ppt/slideLayouts/slideLayout14.xml" ContentType="application/vnd.openxmlformats-officedocument.presentationml.slideLayout+xml"/>
  <Override PartName="/ppt/slideLayouts/slideLayout15.xml" ContentType="application/vnd.openxmlformats-officedocument.presentationml.slideLayout+xml"/>
  <Override PartName="/ppt/slideLayouts/slideLayout16.xml" ContentType="application/vnd.openxmlformats-officedocument.presentationml.slideLayout+xml"/>
  <Override PartName="/ppt/slideLayouts/slideLayout17.xml" ContentType="application/vnd.openxmlformats-officedocument.presentationml.slideLayout+xml"/>
  <Override PartName="/ppt/slideLayouts/slideLayout18.xml" ContentType="application/vnd.openxmlformats-officedocument.presentationml.slideLayout+xml"/>
  <Override PartName="/ppt/slideLayouts/slideLayout19.xml" ContentType="application/vnd.openxmlformats-officedocument.presentationml.slideLayout+xml"/>
  <Override PartName="/ppt/slideLayouts/slideLayout2.xml" ContentType="application/vnd.openxmlformats-officedocument.presentationml.slideLayout+xml"/>
  <Override PartName="/ppt/slideLayouts/slideLayout20.xml" ContentType="application/vnd.openxmlformats-officedocument.presentationml.slideLayout+xml"/>
  <Override PartName="/ppt/slideLayouts/slideLayout21.xml" ContentType="application/vnd.openxmlformats-officedocument.presentationml.slideLayout+xml"/>
  <Override PartName="/ppt/slideLayouts/slideLayout2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Masters/slideMaster1.xml" ContentType="application/vnd.openxmlformats-officedocument.presentationml.slideMaster+xml"/>
  <Override PartName="/ppt/slideMasters/slideMaster2.xml" ContentType="application/vnd.openxmlformats-officedocument.presentationml.slideMaster+xml"/>
  <Override PartName="/ppt/slides/slide1.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tableStyles.xml" ContentType="application/vnd.openxmlformats-officedocument.presentationml.tableStyles+xml"/>
  <Override PartName="/ppt/tags/tag1.xml" ContentType="application/vnd.openxmlformats-officedocument.presentationml.tags+xml"/>
  <Override PartName="/ppt/theme/theme1.xml" ContentType="application/vnd.openxmlformats-officedocument.theme+xml"/>
  <Override PartName="/ppt/theme/theme2.xml" ContentType="application/vnd.openxmlformats-officedocument.theme+xml"/>
  <Override PartName="/ppt/viewProps.xml" ContentType="application/vnd.openxmlformats-officedocument.presentationml.viewProps+xml"/>
</Types>
</file>

<file path=_rels/.rels>&#65279;<?xml version="1.0" encoding="utf-8" standalone="yes"?><Relationships xmlns="http://schemas.openxmlformats.org/package/2006/relationships"><Relationship Id="rId1" Type="http://schemas.openxmlformats.org/officeDocument/2006/relationships/officeDocument" Target="ppt/presentation.xml" /><Relationship Id="rId2" Type="http://schemas.openxmlformats.org/package/2006/relationships/metadata/core-properties" Target="docProps/core.xml" /><Relationship Id="rId3" Type="http://schemas.openxmlformats.org/officeDocument/2006/relationships/extended-properties" Target="docProps/app.xml" /><Relationship Id="rId4" Type="http://schemas.openxmlformats.org/package/2006/relationships/metadata/thumbnail" Target="docProps/thumbnail.jpeg" /></Relationships>
</file>

<file path=ppt/presentation.xml><?xml version="1.0" encoding="utf-8"?>
<p:presentation xmlns:r="http://schemas.openxmlformats.org/officeDocument/2006/relationships" xmlns:a="http://schemas.openxmlformats.org/drawingml/2006/main" xmlns:p="http://schemas.openxmlformats.org/presentationml/2006/main" saveSubsetFonts="1">
  <p:sldMasterIdLst>
    <p:sldMasterId id="2147483648" r:id="rId1"/>
    <p:sldMasterId id="2147483671" r:id="rId2"/>
  </p:sldMasterIdLst>
  <p:sldIdLst>
    <p:sldId id="259" r:id="rId3"/>
    <p:sldId id="262" r:id="rId4"/>
    <p:sldId id="265" r:id="rId5"/>
    <p:sldId id="268" r:id="rId6"/>
    <p:sldId id="271" r:id="rId7"/>
    <p:sldId id="274" r:id="rId8"/>
    <p:sldId id="277" r:id="rId9"/>
    <p:sldId id="280" r:id="rId10"/>
    <p:sldId id="283" r:id="rId11"/>
    <p:sldId id="286" r:id="rId12"/>
    <p:sldId id="289" r:id="rId13"/>
    <p:sldId id="291" r:id="rId14"/>
  </p:sldIdLst>
  <p:sldSz cx="12192000" cy="6858000"/>
  <p:notesSz cx="6858000" cy="9144000"/>
  <p:custDataLst>
    <p:tags r:id="rId15"/>
  </p:custDataLst>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presentation>
</file>

<file path=ppt/presProps.xml><?xml version="1.0" encoding="utf-8"?>
<p:presentationPr xmlns:r="http://schemas.openxmlformats.org/officeDocument/2006/relationships" xmlns:a="http://schemas.openxmlformats.org/drawingml/2006/main" xmlns:p="http://schemas.openxmlformats.org/presentationml/2006/main">
  <p:showPr showNarration="1">
    <p:present/>
  </p:showPr>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1"/>
    </p:ext>
    <p:ext uri="{1BD7E111-0CB8-44D6-8891-C1BB2F81B7CC}">
      <p1710:readonlyRecommended xmlns:p1710="http://schemas.microsoft.com/office/powerpoint/2017/10/main" val="0"/>
    </p:ext>
  </p:extLst>
</p:presentationPr>
</file>

<file path=ppt/tableStyles.xml><?xml version="1.0" encoding="utf-8"?>
<a:tblStyleLst xmlns:r="http://schemas.openxmlformats.org/officeDocument/2006/relationships"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showOutlineIcons="0" horzBarState="maximized">
    <p:restoredLeft sz="16000"/>
    <p:restoredTop sz="0"/>
  </p:normalViewPr>
  <p:slideViewPr>
    <p:cSldViewPr>
      <p:cViewPr>
        <p:scale>
          <a:sx n="73" d="100"/>
          <a:sy n="73" d="100"/>
        </p:scale>
        <p:origin x="0" y="0"/>
      </p:cViewPr>
    </p:cSldViewPr>
  </p:slideViewPr>
  <p:notesViewPr>
    <p:cSldViewPr>
      <p:cViewPr>
        <p:scale>
          <a:sx n="1" d="100"/>
          <a:sy n="1" d="100"/>
        </p:scale>
        <p:origin x="0" y="0"/>
      </p:cViewPr>
    </p:cSldViewPr>
  </p:notesViewPr>
</p:viewPr>
</file>

<file path=ppt/_rels/presentation.xml.rels>&#65279;<?xml version="1.0" encoding="utf-8" standalone="yes"?><Relationships xmlns="http://schemas.openxmlformats.org/package/2006/relationships"><Relationship Id="rId1" Type="http://schemas.openxmlformats.org/officeDocument/2006/relationships/slideMaster" Target="slideMasters/slideMaster1.xml" /><Relationship Id="rId10" Type="http://schemas.openxmlformats.org/officeDocument/2006/relationships/slide" Target="slides/slide8.xml" /><Relationship Id="rId11" Type="http://schemas.openxmlformats.org/officeDocument/2006/relationships/slide" Target="slides/slide9.xml" /><Relationship Id="rId12" Type="http://schemas.openxmlformats.org/officeDocument/2006/relationships/slide" Target="slides/slide10.xml" /><Relationship Id="rId13" Type="http://schemas.openxmlformats.org/officeDocument/2006/relationships/slide" Target="slides/slide11.xml" /><Relationship Id="rId14" Type="http://schemas.openxmlformats.org/officeDocument/2006/relationships/slide" Target="slides/slide12.xml" /><Relationship Id="rId15" Type="http://schemas.openxmlformats.org/officeDocument/2006/relationships/tags" Target="tags/tag1.xml" /><Relationship Id="rId16" Type="http://schemas.openxmlformats.org/officeDocument/2006/relationships/presProps" Target="presProps.xml" /><Relationship Id="rId17" Type="http://schemas.openxmlformats.org/officeDocument/2006/relationships/viewProps" Target="viewProps.xml" /><Relationship Id="rId18" Type="http://schemas.openxmlformats.org/officeDocument/2006/relationships/theme" Target="theme/theme1.xml" /><Relationship Id="rId19" Type="http://schemas.openxmlformats.org/officeDocument/2006/relationships/tableStyles" Target="tableStyles.xml" /><Relationship Id="rId2" Type="http://schemas.openxmlformats.org/officeDocument/2006/relationships/slideMaster" Target="slideMasters/slideMaster2.xml" /><Relationship Id="rId3" Type="http://schemas.openxmlformats.org/officeDocument/2006/relationships/slide" Target="slides/slide1.xml" /><Relationship Id="rId4" Type="http://schemas.openxmlformats.org/officeDocument/2006/relationships/slide" Target="slides/slide2.xml" /><Relationship Id="rId5" Type="http://schemas.openxmlformats.org/officeDocument/2006/relationships/slide" Target="slides/slide3.xml" /><Relationship Id="rId6" Type="http://schemas.openxmlformats.org/officeDocument/2006/relationships/slide" Target="slides/slide4.xml" /><Relationship Id="rId7" Type="http://schemas.openxmlformats.org/officeDocument/2006/relationships/slide" Target="slides/slide5.xml" /><Relationship Id="rId8" Type="http://schemas.openxmlformats.org/officeDocument/2006/relationships/slide" Target="slides/slide6.xml" /><Relationship Id="rId9" Type="http://schemas.openxmlformats.org/officeDocument/2006/relationships/slide" Target="slides/slide7.xml" /></Relationships>
</file>

<file path=ppt/slideLayouts/_rels/slideLayout1.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2.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3.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4.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5.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6.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7.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8.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9.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0.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1.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2.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3.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4.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5.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6.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7.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8.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9.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20.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21.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22.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slideLayout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 preserve="1">
  <p:cSld name="Title Slide">
    <p:spTree>
      <p:nvGrpSpPr>
        <p:cNvPr id="1" name="" title=""/>
        <p:cNvGrpSpPr/>
        <p:nvPr/>
      </p:nvGrpSpPr>
      <p:grpSpPr>
        <a:xfrm>
          <a:off x="0" y="0"/>
          <a:ext cx="0" cy="0"/>
        </a:xfrm>
      </p:grpSpPr>
      <p:sp>
        <p:nvSpPr>
          <p:cNvPr id="2" name="Title 1" title=""/>
          <p:cNvSpPr>
            <a:spLocks noGrp="1"/>
          </p:cNvSpPr>
          <p:nvPr>
            <p:ph type="ctrTitle"/>
          </p:nvPr>
        </p:nvSpPr>
        <p:spPr/>
        <p:txBody>
          <a:bodyPr/>
          <a:lstStyle/>
          <a:p>
            <a:r>
              <a:rPr lang="en-US" smtClean="0"/>
              <a:t>Click to edit Master title style</a:t>
            </a:r>
            <a:endParaRPr lang="en-US"/>
          </a:p>
        </p:txBody>
      </p:sp>
      <p:sp>
        <p:nvSpPr>
          <p:cNvPr id="3" name="Subtitle 2" title=""/>
          <p:cNvSpPr>
            <a:spLocks noGrp="1"/>
          </p:cNvSpPr>
          <p:nvPr>
            <p:ph type="subTitle" idx="1"/>
          </p:nvPr>
        </p:nvSpPr>
        <p:spPr/>
        <p:txBody>
          <a:bodyPr/>
          <a:lstStyle>
            <a:lvl1pPr marL="0" indent="0" algn="ctr">
              <a:buNone/>
              <a:defRPr>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smtClean="0"/>
              <a:t>Click to edit Master subtitle style</a:t>
            </a:r>
            <a:endParaRPr lang="en-US"/>
          </a:p>
        </p:txBody>
      </p:sp>
      <p:sp>
        <p:nvSpPr>
          <p:cNvPr id="4" name="Date Placeholder 3" title=""/>
          <p:cNvSpPr>
            <a:spLocks noGrp="1"/>
          </p:cNvSpPr>
          <p:nvPr>
            <p:ph type="dt" sz="half" idx="2"/>
          </p:nvPr>
        </p:nvSpPr>
        <p:spPr/>
        <p:txBody>
          <a:bodyPr/>
          <a:lstStyle/>
          <a:p>
            <a:fld id="{908BC4E0-EECD-47BA-888E-467D5B6D5167}"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 preserve="1">
  <p:cSld name="Title and Conten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Content Placeholder 2" title=""/>
          <p:cNvSpPr>
            <a:spLocks noGrp="1"/>
          </p:cNvSpPr>
          <p:nvPr>
            <p:ph idx="1"/>
          </p:nvPr>
        </p:nvSpPr>
        <p:spPr/>
        <p:txBody>
          <a:body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0DB30F42-EDE9-493B-BDCE-9EC59120BA8F}"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3.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secHead" preserve="1">
  <p:cSld name="Section Header">
    <p:spTree>
      <p:nvGrpSpPr>
        <p:cNvPr id="1" name="" title=""/>
        <p:cNvGrpSpPr/>
        <p:nvPr/>
      </p:nvGrpSpPr>
      <p:grpSpPr>
        <a:xfrm>
          <a:off x="0" y="0"/>
          <a:ext cx="0" cy="0"/>
        </a:xfrm>
      </p:grpSpPr>
      <p:sp>
        <p:nvSpPr>
          <p:cNvPr id="2" name="Title 1" title=""/>
          <p:cNvSpPr>
            <a:spLocks noGrp="1"/>
          </p:cNvSpPr>
          <p:nvPr>
            <p:ph type="title"/>
          </p:nvPr>
        </p:nvSpPr>
        <p:spPr/>
        <p:txBody>
          <a:bodyPr anchor="t"/>
          <a:lstStyle>
            <a:lvl1pPr algn="l">
              <a:defRPr sz="4000" b="1" cap="all"/>
            </a:lvl1pPr>
          </a:lstStyle>
          <a:p>
            <a:r>
              <a:rPr lang="en-US" smtClean="0"/>
              <a:t>Click to edit Master title style</a:t>
            </a:r>
            <a:endParaRPr lang="en-US"/>
          </a:p>
        </p:txBody>
      </p:sp>
      <p:sp>
        <p:nvSpPr>
          <p:cNvPr id="3" name="Text Placeholder 2" title=""/>
          <p:cNvSpPr>
            <a:spLocks noGrp="1"/>
          </p:cNvSpPr>
          <p:nvPr>
            <p:ph type="body" idx="1"/>
          </p:nvPr>
        </p:nvSpPr>
        <p:spPr/>
        <p:txBody>
          <a:bodyPr anchor="b"/>
          <a:lstStyle>
            <a:lvl1pPr marL="0" indent="0">
              <a:buNone/>
              <a:defRPr sz="2000">
                <a:solidFill>
                  <a:schemeClr val="tx1">
                    <a:tint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r>
              <a:rPr lang="en-US" smtClean="0"/>
              <a:t>Click to edit Master text styles</a:t>
            </a:r>
          </a:p>
        </p:txBody>
      </p:sp>
      <p:sp>
        <p:nvSpPr>
          <p:cNvPr id="4" name="Date Placeholder 3" title=""/>
          <p:cNvSpPr>
            <a:spLocks noGrp="1"/>
          </p:cNvSpPr>
          <p:nvPr>
            <p:ph type="dt" sz="half" idx="2"/>
          </p:nvPr>
        </p:nvSpPr>
        <p:spPr/>
        <p:txBody>
          <a:bodyPr/>
          <a:lstStyle/>
          <a:p>
            <a:fld id="{C4882CE7-9C56-40CF-92F6-50BF5C0A99CA}"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4.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Obj" preserve="1">
  <p:cSld name="Two Conten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Content Placeholder 2" title=""/>
          <p:cNvSpPr>
            <a:spLocks noGrp="1"/>
          </p:cNvSpPr>
          <p:nvPr>
            <p:ph sz="half" idx="1"/>
          </p:nvPr>
        </p:nvSpPr>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Content Placeholder 3" title=""/>
          <p:cNvSpPr>
            <a:spLocks noGrp="1"/>
          </p:cNvSpPr>
          <p:nvPr>
            <p:ph sz="half" idx="2"/>
          </p:nvPr>
        </p:nvSpPr>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Date Placeholder 4" title=""/>
          <p:cNvSpPr>
            <a:spLocks noGrp="1"/>
          </p:cNvSpPr>
          <p:nvPr>
            <p:ph type="dt" sz="half" idx="3"/>
          </p:nvPr>
        </p:nvSpPr>
        <p:spPr/>
        <p:txBody>
          <a:bodyPr/>
          <a:lstStyle/>
          <a:p>
            <a:fld id="{DCB6778F-26BE-4D61-946D-C5A4A284FFA8}"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5.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TxTwoObj" preserve="1">
  <p:cSld name="Comparison">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Text Placeholder 2" title=""/>
          <p:cNvSpPr>
            <a:spLocks noGrp="1"/>
          </p:cNvSpPr>
          <p:nvPr>
            <p:ph type="body" idx="1"/>
          </p:nvPr>
        </p:nvSpPr>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r>
              <a:rPr lang="en-US" smtClean="0"/>
              <a:t>Click to edit Master text styles</a:t>
            </a:r>
          </a:p>
        </p:txBody>
      </p:sp>
      <p:sp>
        <p:nvSpPr>
          <p:cNvPr id="4" name="Content Placeholder 3" title=""/>
          <p:cNvSpPr>
            <a:spLocks noGrp="1"/>
          </p:cNvSpPr>
          <p:nvPr>
            <p:ph sz="half" idx="2"/>
          </p:nvPr>
        </p:nvSpPr>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Text Placeholder 4" title=""/>
          <p:cNvSpPr>
            <a:spLocks noGrp="1"/>
          </p:cNvSpPr>
          <p:nvPr>
            <p:ph type="body" sz="quarter" idx="3"/>
          </p:nvPr>
        </p:nvSpPr>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r>
              <a:rPr lang="en-US" smtClean="0"/>
              <a:t>Click to edit Master text styles</a:t>
            </a:r>
          </a:p>
        </p:txBody>
      </p:sp>
      <p:sp>
        <p:nvSpPr>
          <p:cNvPr id="6" name="Content Placeholder 5" title=""/>
          <p:cNvSpPr>
            <a:spLocks noGrp="1"/>
          </p:cNvSpPr>
          <p:nvPr>
            <p:ph sz="quarter" idx="4"/>
          </p:nvPr>
        </p:nvSpPr>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7" name="Date Placeholder 6" title=""/>
          <p:cNvSpPr>
            <a:spLocks noGrp="1"/>
          </p:cNvSpPr>
          <p:nvPr>
            <p:ph type="dt" sz="half" idx="5"/>
          </p:nvPr>
        </p:nvSpPr>
        <p:spPr/>
        <p:txBody>
          <a:bodyPr/>
          <a:lstStyle/>
          <a:p>
            <a:fld id="{F91F2ACE-68BF-4448-B57B-5BBA8A6A8C31}" type="datetimeFigureOut">
              <a:rPr lang="en-US" smtClean="0"/>
              <a:t>11/7/2009</a:t>
            </a:fld>
            <a:endParaRPr lang="en-US"/>
          </a:p>
        </p:txBody>
      </p:sp>
      <p:sp>
        <p:nvSpPr>
          <p:cNvPr id="8" name="Footer Placeholder 7" title=""/>
          <p:cNvSpPr>
            <a:spLocks noGrp="1"/>
          </p:cNvSpPr>
          <p:nvPr>
            <p:ph type="ftr" sz="quarter" idx="6"/>
          </p:nvPr>
        </p:nvSpPr>
        <p:spPr/>
        <p:txBody>
          <a:bodyPr/>
          <a:lstStyle/>
          <a:p>
            <a:endParaRPr lang="en-US"/>
          </a:p>
        </p:txBody>
      </p:sp>
      <p:sp>
        <p:nvSpPr>
          <p:cNvPr id="9" name="Slide Number Placeholder 8" title=""/>
          <p:cNvSpPr>
            <a:spLocks noGrp="1"/>
          </p:cNvSpPr>
          <p:nvPr>
            <p:ph type="sldNum" sz="quarter" idx="7"/>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6.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Only" preserve="1">
  <p:cSld name="Title Only">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Date Placeholder 2" title=""/>
          <p:cNvSpPr>
            <a:spLocks noGrp="1"/>
          </p:cNvSpPr>
          <p:nvPr>
            <p:ph type="dt" sz="half" idx="1"/>
          </p:nvPr>
        </p:nvSpPr>
        <p:spPr/>
        <p:txBody>
          <a:bodyPr/>
          <a:lstStyle/>
          <a:p>
            <a:fld id="{6F253933-7291-425C-B932-1EBD5B2E74D7}" type="datetimeFigureOut">
              <a:rPr lang="en-US" smtClean="0"/>
              <a:t>11/7/2009</a:t>
            </a:fld>
            <a:endParaRPr lang="en-US"/>
          </a:p>
        </p:txBody>
      </p:sp>
      <p:sp>
        <p:nvSpPr>
          <p:cNvPr id="4" name="Footer Placeholder 3" title=""/>
          <p:cNvSpPr>
            <a:spLocks noGrp="1"/>
          </p:cNvSpPr>
          <p:nvPr>
            <p:ph type="ftr" sz="quarter" idx="2"/>
          </p:nvPr>
        </p:nvSpPr>
        <p:spPr/>
        <p:txBody>
          <a:bodyPr/>
          <a:lstStyle/>
          <a:p>
            <a:endParaRPr lang="en-US"/>
          </a:p>
        </p:txBody>
      </p:sp>
      <p:sp>
        <p:nvSpPr>
          <p:cNvPr id="5" name="Slide Number Placeholder 4" title=""/>
          <p:cNvSpPr>
            <a:spLocks noGrp="1"/>
          </p:cNvSpPr>
          <p:nvPr>
            <p:ph type="sldNum" sz="quarter" idx="3"/>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7.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blank" preserve="1">
  <p:cSld name="Blank">
    <p:spTree>
      <p:nvGrpSpPr>
        <p:cNvPr id="1" name="" title=""/>
        <p:cNvGrpSpPr/>
        <p:nvPr/>
      </p:nvGrpSpPr>
      <p:grpSpPr>
        <a:xfrm>
          <a:off x="0" y="0"/>
          <a:ext cx="0" cy="0"/>
        </a:xfrm>
      </p:grpSpPr>
      <p:sp>
        <p:nvSpPr>
          <p:cNvPr id="2" name="Date Placeholder 1" title=""/>
          <p:cNvSpPr>
            <a:spLocks noGrp="1"/>
          </p:cNvSpPr>
          <p:nvPr>
            <p:ph type="dt" sz="half"/>
          </p:nvPr>
        </p:nvSpPr>
        <p:spPr/>
        <p:txBody>
          <a:bodyPr/>
          <a:lstStyle/>
          <a:p>
            <a:fld id="{4EDD33D5-87EA-47D1-A4B6-21E83807E868}" type="datetimeFigureOut">
              <a:rPr lang="en-US" smtClean="0"/>
              <a:t>11/7/2009</a:t>
            </a:fld>
            <a:endParaRPr lang="en-US"/>
          </a:p>
        </p:txBody>
      </p:sp>
      <p:sp>
        <p:nvSpPr>
          <p:cNvPr id="3" name="Footer Placeholder 2" title=""/>
          <p:cNvSpPr>
            <a:spLocks noGrp="1"/>
          </p:cNvSpPr>
          <p:nvPr>
            <p:ph type="ftr" sz="quarter" idx="1"/>
          </p:nvPr>
        </p:nvSpPr>
        <p:spPr/>
        <p:txBody>
          <a:bodyPr/>
          <a:lstStyle/>
          <a:p>
            <a:endParaRPr lang="en-US"/>
          </a:p>
        </p:txBody>
      </p:sp>
      <p:sp>
        <p:nvSpPr>
          <p:cNvPr id="4" name="Slide Number Placeholder 3" title=""/>
          <p:cNvSpPr>
            <a:spLocks noGrp="1"/>
          </p:cNvSpPr>
          <p:nvPr>
            <p:ph type="sldNum" sz="quarter" idx="2"/>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8.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Tx" preserve="1">
  <p:cSld name="Content with Caption">
    <p:spTree>
      <p:nvGrpSpPr>
        <p:cNvPr id="1" name="" title=""/>
        <p:cNvGrpSpPr/>
        <p:nvPr/>
      </p:nvGrpSpPr>
      <p:grpSpPr>
        <a:xfrm>
          <a:off x="0" y="0"/>
          <a:ext cx="0" cy="0"/>
        </a:xfrm>
      </p:grpSpPr>
      <p:sp>
        <p:nvSpPr>
          <p:cNvPr id="2" name="Title 1" title=""/>
          <p:cNvSpPr>
            <a:spLocks noGrp="1"/>
          </p:cNvSpPr>
          <p:nvPr>
            <p:ph type="title"/>
          </p:nvPr>
        </p:nvSpPr>
        <p:spPr/>
        <p:txBody>
          <a:bodyPr anchor="b"/>
          <a:lstStyle>
            <a:lvl1pPr algn="l">
              <a:defRPr sz="2000" b="1"/>
            </a:lvl1pPr>
          </a:lstStyle>
          <a:p>
            <a:r>
              <a:rPr lang="en-US" smtClean="0"/>
              <a:t>Click to edit Master title style</a:t>
            </a:r>
            <a:endParaRPr lang="en-US"/>
          </a:p>
        </p:txBody>
      </p:sp>
      <p:sp>
        <p:nvSpPr>
          <p:cNvPr id="3" name="Content Placeholder 2" title=""/>
          <p:cNvSpPr>
            <a:spLocks noGrp="1"/>
          </p:cNvSpPr>
          <p:nvPr>
            <p:ph idx="1"/>
          </p:nvPr>
        </p:nvSpPr>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Text Placeholder 3" title=""/>
          <p:cNvSpPr>
            <a:spLocks noGrp="1"/>
          </p:cNvSpPr>
          <p:nvPr>
            <p:ph type="body" sz="half" idx="2"/>
          </p:nvPr>
        </p:nvSpPr>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r>
              <a:rPr lang="en-US" smtClean="0"/>
              <a:t>Click to edit Master text styles</a:t>
            </a:r>
          </a:p>
        </p:txBody>
      </p:sp>
      <p:sp>
        <p:nvSpPr>
          <p:cNvPr id="5" name="Date Placeholder 4" title=""/>
          <p:cNvSpPr>
            <a:spLocks noGrp="1"/>
          </p:cNvSpPr>
          <p:nvPr>
            <p:ph type="dt" sz="half" idx="3"/>
          </p:nvPr>
        </p:nvSpPr>
        <p:spPr/>
        <p:txBody>
          <a:bodyPr/>
          <a:lstStyle/>
          <a:p>
            <a:fld id="{E2A6132B-EDF9-4D5E-B4AF-0B75D4453BF8}"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9.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picTx" preserve="1">
  <p:cSld name="Picture with Caption">
    <p:spTree>
      <p:nvGrpSpPr>
        <p:cNvPr id="1" name="" title=""/>
        <p:cNvGrpSpPr/>
        <p:nvPr/>
      </p:nvGrpSpPr>
      <p:grpSpPr>
        <a:xfrm>
          <a:off x="0" y="0"/>
          <a:ext cx="0" cy="0"/>
        </a:xfrm>
      </p:grpSpPr>
      <p:sp>
        <p:nvSpPr>
          <p:cNvPr id="2" name="Title 1" title=""/>
          <p:cNvSpPr>
            <a:spLocks noGrp="1"/>
          </p:cNvSpPr>
          <p:nvPr>
            <p:ph type="title"/>
          </p:nvPr>
        </p:nvSpPr>
        <p:spPr/>
        <p:txBody>
          <a:bodyPr anchor="b"/>
          <a:lstStyle>
            <a:lvl1pPr algn="l">
              <a:defRPr sz="2000" b="1"/>
            </a:lvl1pPr>
          </a:lstStyle>
          <a:p>
            <a:r>
              <a:rPr lang="en-US" smtClean="0"/>
              <a:t>Click to edit Master title style</a:t>
            </a:r>
            <a:endParaRPr lang="en-US"/>
          </a:p>
        </p:txBody>
      </p:sp>
      <p:sp>
        <p:nvSpPr>
          <p:cNvPr id="3" name="Picture Placeholder 2" title=""/>
          <p:cNvSpPr>
            <a:spLocks noGrp="1"/>
          </p:cNvSpPr>
          <p:nvPr>
            <p:ph type="pic" idx="1"/>
          </p:nvPr>
        </p:nvSpPr>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US"/>
          </a:p>
        </p:txBody>
      </p:sp>
      <p:sp>
        <p:nvSpPr>
          <p:cNvPr id="4" name="Text Placeholder 3" title=""/>
          <p:cNvSpPr>
            <a:spLocks noGrp="1"/>
          </p:cNvSpPr>
          <p:nvPr>
            <p:ph type="body" sz="half" idx="2"/>
          </p:nvPr>
        </p:nvSpPr>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r>
              <a:rPr lang="en-US" smtClean="0"/>
              <a:t>Click to edit Master text styles</a:t>
            </a:r>
          </a:p>
        </p:txBody>
      </p:sp>
      <p:sp>
        <p:nvSpPr>
          <p:cNvPr id="5" name="Date Placeholder 4" title=""/>
          <p:cNvSpPr>
            <a:spLocks noGrp="1"/>
          </p:cNvSpPr>
          <p:nvPr>
            <p:ph type="dt" sz="half" idx="3"/>
          </p:nvPr>
        </p:nvSpPr>
        <p:spPr/>
        <p:txBody>
          <a:bodyPr/>
          <a:lstStyle/>
          <a:p>
            <a:fld id="{E8936244-5524-4101-8410-5E915815F921}"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0.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x" preserve="1">
  <p:cSld name="Title and Vertical Tex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Vertical Text Placeholder 2" title=""/>
          <p:cNvSpPr>
            <a:spLocks noGrp="1"/>
          </p:cNvSpPr>
          <p:nvPr>
            <p:ph type="body" orient="vert" idx="1"/>
          </p:nvPr>
        </p:nvSpPr>
        <p:spPr/>
        <p:txBody>
          <a:bodyPr vert="eaVert"/>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4F4FE8BE-AEE1-42F4-82D7-C94061D1A329}"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itleAndTx" preserve="1">
  <p:cSld name="Vertical Title and Text">
    <p:spTree>
      <p:nvGrpSpPr>
        <p:cNvPr id="1" name="" title=""/>
        <p:cNvGrpSpPr/>
        <p:nvPr/>
      </p:nvGrpSpPr>
      <p:grpSpPr>
        <a:xfrm>
          <a:off x="0" y="0"/>
          <a:ext cx="0" cy="0"/>
        </a:xfrm>
      </p:grpSpPr>
      <p:sp>
        <p:nvSpPr>
          <p:cNvPr id="2" name="Vertical Title 1" title=""/>
          <p:cNvSpPr>
            <a:spLocks noGrp="1"/>
          </p:cNvSpPr>
          <p:nvPr>
            <p:ph type="title" orient="vert"/>
          </p:nvPr>
        </p:nvSpPr>
        <p:spPr/>
        <p:txBody>
          <a:bodyPr vert="eaVert"/>
          <a:lstStyle/>
          <a:p>
            <a:r>
              <a:rPr lang="en-US" smtClean="0"/>
              <a:t>Click to edit Master title style</a:t>
            </a:r>
            <a:endParaRPr lang="en-US"/>
          </a:p>
        </p:txBody>
      </p:sp>
      <p:sp>
        <p:nvSpPr>
          <p:cNvPr id="3" name="Vertical Text Placeholder 2" title=""/>
          <p:cNvSpPr>
            <a:spLocks noGrp="1"/>
          </p:cNvSpPr>
          <p:nvPr>
            <p:ph type="body" orient="vert" idx="1"/>
          </p:nvPr>
        </p:nvSpPr>
        <p:spPr/>
        <p:txBody>
          <a:bodyPr vert="eaVert"/>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0025F135-C613-429C-AD9C-C6DB26391E8F}"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 preserve="1">
  <p:cSld name="Title Slide">
    <p:spTree>
      <p:nvGrpSpPr>
        <p:cNvPr id="1" name=""/>
        <p:cNvGrpSpPr/>
        <p:nvPr/>
      </p:nvGrpSpPr>
      <p:grpSpPr>
        <a:xfrm>
          <a:off x="0" y="0"/>
          <a:ext cx="0" cy="0"/>
        </a:xfrm>
      </p:grpSpPr>
      <p:sp>
        <p:nvSpPr>
          <p:cNvPr id="2" name="Title 1"/>
          <p:cNvSpPr>
            <a:spLocks noGrp="1"/>
          </p:cNvSpPr>
          <p:nvPr>
            <p:ph type="ctrTitle"/>
          </p:nvPr>
        </p:nvSpPr>
        <p:spPr>
          <a:xfrm>
            <a:off x="685800" y="2130425"/>
            <a:ext cx="7772400" cy="1470025"/>
          </a:xfrm>
        </p:spPr>
        <p:txBody>
          <a:bodyPr/>
          <a:lstStyle/>
          <a:p>
            <a:r>
              <a:rPr lang="en-US" smtClean="0"/>
              <a:t>Click to edit Master title style</a:t>
            </a:r>
            <a:endParaRPr lang="en-US"/>
          </a:p>
        </p:txBody>
      </p:sp>
      <p:sp>
        <p:nvSpPr>
          <p:cNvPr id="3" name="Subtitle 2"/>
          <p:cNvSpPr>
            <a:spLocks noGrp="1"/>
          </p:cNvSpPr>
          <p:nvPr>
            <p:ph type="subTitle" idx="1"/>
          </p:nvPr>
        </p:nvSpPr>
        <p:spPr>
          <a:xfrm>
            <a:off x="1371600" y="3886200"/>
            <a:ext cx="6400800" cy="1752600"/>
          </a:xfrm>
        </p:spPr>
        <p:txBody>
          <a:bodyPr/>
          <a:lstStyle>
            <a:lvl1pPr marL="0" indent="0" algn="ctr">
              <a:buNone/>
              <a:defRPr>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smtClean="0"/>
              <a:t>Click to edit Master subtitle style</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3.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 preserve="1">
  <p:cSld name="Title and Content">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Content Placeholder 2"/>
          <p:cNvSpPr>
            <a:spLocks noGrp="1"/>
          </p:cNvSpPr>
          <p:nvPr>
            <p:ph idx="1"/>
          </p:nvPr>
        </p:nvSpPr>
        <p:spPr/>
        <p:txBody>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4.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secHead" preserve="1">
  <p:cSld name="Section Header">
    <p:spTree>
      <p:nvGrpSpPr>
        <p:cNvPr id="1" name=""/>
        <p:cNvGrpSpPr/>
        <p:nvPr/>
      </p:nvGrpSpPr>
      <p:grpSpPr>
        <a:xfrm>
          <a:off x="0" y="0"/>
          <a:ext cx="0" cy="0"/>
        </a:xfrm>
      </p:grpSpPr>
      <p:sp>
        <p:nvSpPr>
          <p:cNvPr id="2" name="Title 1"/>
          <p:cNvSpPr>
            <a:spLocks noGrp="1"/>
          </p:cNvSpPr>
          <p:nvPr>
            <p:ph type="title"/>
          </p:nvPr>
        </p:nvSpPr>
        <p:spPr>
          <a:xfrm>
            <a:off x="722313" y="4406900"/>
            <a:ext cx="7772400" cy="1362075"/>
          </a:xfrm>
        </p:spPr>
        <p:txBody>
          <a:bodyPr anchor="t"/>
          <a:lstStyle>
            <a:lvl1pPr algn="l">
              <a:defRPr sz="4000" b="1" cap="all"/>
            </a:lvl1pPr>
          </a:lstStyle>
          <a:p>
            <a:r>
              <a:rPr lang="en-US" smtClean="0"/>
              <a:t>Click to edit Master title style</a:t>
            </a:r>
            <a:endParaRPr lang="en-US"/>
          </a:p>
        </p:txBody>
      </p:sp>
      <p:sp>
        <p:nvSpPr>
          <p:cNvPr id="3" name="Text Placeholder 2"/>
          <p:cNvSpPr>
            <a:spLocks noGrp="1"/>
          </p:cNvSpPr>
          <p:nvPr>
            <p:ph type="body" idx="1"/>
          </p:nvPr>
        </p:nvSpPr>
        <p:spPr>
          <a:xfrm>
            <a:off x="722313" y="2906713"/>
            <a:ext cx="7772400" cy="1500187"/>
          </a:xfrm>
        </p:spPr>
        <p:txBody>
          <a:bodyPr anchor="b"/>
          <a:lstStyle>
            <a:lvl1pPr marL="0" indent="0">
              <a:buNone/>
              <a:defRPr sz="2000">
                <a:solidFill>
                  <a:schemeClr val="tx1">
                    <a:tint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smtClean="0"/>
              <a:t>Click to edit Master text styles</a:t>
            </a:r>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5.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Obj" preserve="1">
  <p:cSld name="Two Content">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Content Placeholder 2"/>
          <p:cNvSpPr>
            <a:spLocks noGrp="1"/>
          </p:cNvSpPr>
          <p:nvPr>
            <p:ph sz="half" idx="1"/>
          </p:nvPr>
        </p:nvSpPr>
        <p:spPr>
          <a:xfrm>
            <a:off x="457200" y="1600200"/>
            <a:ext cx="4038600" cy="4525963"/>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Content Placeholder 3"/>
          <p:cNvSpPr>
            <a:spLocks noGrp="1"/>
          </p:cNvSpPr>
          <p:nvPr>
            <p:ph sz="half" idx="2"/>
          </p:nvPr>
        </p:nvSpPr>
        <p:spPr>
          <a:xfrm>
            <a:off x="4648200" y="1600200"/>
            <a:ext cx="4038600" cy="4525963"/>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Date Placeholder 4"/>
          <p:cNvSpPr>
            <a:spLocks noGrp="1"/>
          </p:cNvSpPr>
          <p:nvPr>
            <p:ph type="dt" sz="half" idx="10"/>
          </p:nvPr>
        </p:nvSpPr>
        <p:spPr/>
        <p:txBody>
          <a:bodyPr/>
          <a:lstStyle/>
          <a:p>
            <a:fld id="{1D8BD707-D9CF-40AE-B4C6-C98DA3205C09}" type="datetimeFigureOut">
              <a:rPr lang="en-US" smtClean="0"/>
              <a:t>8/1/2011</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6.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TxTwoObj" preserve="1">
  <p:cSld name="Comparison">
    <p:spTree>
      <p:nvGrpSpPr>
        <p:cNvPr id="1" name=""/>
        <p:cNvGrpSpPr/>
        <p:nvPr/>
      </p:nvGrpSpPr>
      <p:grpSpPr>
        <a:xfrm>
          <a:off x="0" y="0"/>
          <a:ext cx="0" cy="0"/>
        </a:xfrm>
      </p:grpSpPr>
      <p:sp>
        <p:nvSpPr>
          <p:cNvPr id="2" name="Title 1"/>
          <p:cNvSpPr>
            <a:spLocks noGrp="1"/>
          </p:cNvSpPr>
          <p:nvPr>
            <p:ph type="title"/>
          </p:nvPr>
        </p:nvSpPr>
        <p:spPr/>
        <p:txBody>
          <a:bodyPr/>
          <a:lstStyle>
            <a:lvl1pPr>
              <a:defRPr/>
            </a:lvl1pPr>
          </a:lstStyle>
          <a:p>
            <a:r>
              <a:rPr lang="en-US" smtClean="0"/>
              <a:t>Click to edit Master title style</a:t>
            </a:r>
            <a:endParaRPr lang="en-US"/>
          </a:p>
        </p:txBody>
      </p:sp>
      <p:sp>
        <p:nvSpPr>
          <p:cNvPr id="3" name="Text Placeholder 2"/>
          <p:cNvSpPr>
            <a:spLocks noGrp="1"/>
          </p:cNvSpPr>
          <p:nvPr>
            <p:ph type="body" idx="1"/>
          </p:nvPr>
        </p:nvSpPr>
        <p:spPr>
          <a:xfrm>
            <a:off x="457200" y="1535113"/>
            <a:ext cx="4040188"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Click to edit Master text styles</a:t>
            </a:r>
          </a:p>
        </p:txBody>
      </p:sp>
      <p:sp>
        <p:nvSpPr>
          <p:cNvPr id="4" name="Content Placeholder 3"/>
          <p:cNvSpPr>
            <a:spLocks noGrp="1"/>
          </p:cNvSpPr>
          <p:nvPr>
            <p:ph sz="half" idx="2"/>
          </p:nvPr>
        </p:nvSpPr>
        <p:spPr>
          <a:xfrm>
            <a:off x="457200" y="2174875"/>
            <a:ext cx="4040188"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Text Placeholder 4"/>
          <p:cNvSpPr>
            <a:spLocks noGrp="1"/>
          </p:cNvSpPr>
          <p:nvPr>
            <p:ph type="body" sz="quarter" idx="3"/>
          </p:nvPr>
        </p:nvSpPr>
        <p:spPr>
          <a:xfrm>
            <a:off x="4645025" y="1535113"/>
            <a:ext cx="4041775"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Click to edit Master text styles</a:t>
            </a:r>
          </a:p>
        </p:txBody>
      </p:sp>
      <p:sp>
        <p:nvSpPr>
          <p:cNvPr id="6" name="Content Placeholder 5"/>
          <p:cNvSpPr>
            <a:spLocks noGrp="1"/>
          </p:cNvSpPr>
          <p:nvPr>
            <p:ph sz="quarter" idx="4"/>
          </p:nvPr>
        </p:nvSpPr>
        <p:spPr>
          <a:xfrm>
            <a:off x="4645025" y="2174875"/>
            <a:ext cx="4041775"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7" name="Date Placeholder 6"/>
          <p:cNvSpPr>
            <a:spLocks noGrp="1"/>
          </p:cNvSpPr>
          <p:nvPr>
            <p:ph type="dt" sz="half" idx="10"/>
          </p:nvPr>
        </p:nvSpPr>
        <p:spPr/>
        <p:txBody>
          <a:bodyPr/>
          <a:lstStyle/>
          <a:p>
            <a:fld id="{1D8BD707-D9CF-40AE-B4C6-C98DA3205C09}" type="datetimeFigureOut">
              <a:rPr lang="en-US" smtClean="0"/>
              <a:t>8/1/2011</a:t>
            </a:fld>
            <a:endParaRPr lang="en-US"/>
          </a:p>
        </p:txBody>
      </p:sp>
      <p:sp>
        <p:nvSpPr>
          <p:cNvPr id="8" name="Footer Placeholder 7"/>
          <p:cNvSpPr>
            <a:spLocks noGrp="1"/>
          </p:cNvSpPr>
          <p:nvPr>
            <p:ph type="ftr" sz="quarter" idx="11"/>
          </p:nvPr>
        </p:nvSpPr>
        <p:spPr/>
        <p:txBody>
          <a:bodyPr/>
          <a:lstStyle/>
          <a:p>
            <a:endParaRPr lang="en-US"/>
          </a:p>
        </p:txBody>
      </p:sp>
      <p:sp>
        <p:nvSpPr>
          <p:cNvPr id="9" name="Slide Number Placeholder 8"/>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7.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Only" preserve="1">
  <p:cSld name="Title Only">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Date Placeholder 2"/>
          <p:cNvSpPr>
            <a:spLocks noGrp="1"/>
          </p:cNvSpPr>
          <p:nvPr>
            <p:ph type="dt" sz="half" idx="10"/>
          </p:nvPr>
        </p:nvSpPr>
        <p:spPr/>
        <p:txBody>
          <a:bodyPr/>
          <a:lstStyle/>
          <a:p>
            <a:fld id="{1D8BD707-D9CF-40AE-B4C6-C98DA3205C09}" type="datetimeFigureOut">
              <a:rPr lang="en-US" smtClean="0"/>
              <a:t>8/1/2011</a:t>
            </a:fld>
            <a:endParaRPr lang="en-US"/>
          </a:p>
        </p:txBody>
      </p:sp>
      <p:sp>
        <p:nvSpPr>
          <p:cNvPr id="4" name="Footer Placeholder 3"/>
          <p:cNvSpPr>
            <a:spLocks noGrp="1"/>
          </p:cNvSpPr>
          <p:nvPr>
            <p:ph type="ftr" sz="quarter" idx="11"/>
          </p:nvPr>
        </p:nvSpPr>
        <p:spPr/>
        <p:txBody>
          <a:bodyPr/>
          <a:lstStyle/>
          <a:p>
            <a:endParaRPr lang="en-US"/>
          </a:p>
        </p:txBody>
      </p:sp>
      <p:sp>
        <p:nvSpPr>
          <p:cNvPr id="5" name="Slide Number Placeholder 4"/>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8.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blank" preserve="1">
  <p:cSld name="Blank">
    <p:spTree>
      <p:nvGrpSpPr>
        <p:cNvPr id="1" name=""/>
        <p:cNvGrpSpPr/>
        <p:nvPr/>
      </p:nvGrpSpPr>
      <p:grpSpPr>
        <a:xfrm>
          <a:off x="0" y="0"/>
          <a:ext cx="0" cy="0"/>
        </a:xfrm>
      </p:grpSpPr>
      <p:sp>
        <p:nvSpPr>
          <p:cNvPr id="2" name="Date Placeholder 1"/>
          <p:cNvSpPr>
            <a:spLocks noGrp="1"/>
          </p:cNvSpPr>
          <p:nvPr>
            <p:ph type="dt" sz="half" idx="10"/>
          </p:nvPr>
        </p:nvSpPr>
        <p:spPr/>
        <p:txBody>
          <a:bodyPr/>
          <a:lstStyle/>
          <a:p>
            <a:fld id="{1D8BD707-D9CF-40AE-B4C6-C98DA3205C09}" type="datetimeFigureOut">
              <a:rPr lang="en-US" smtClean="0"/>
              <a:t>8/1/2011</a:t>
            </a:fld>
            <a:endParaRPr lang="en-US"/>
          </a:p>
        </p:txBody>
      </p:sp>
      <p:sp>
        <p:nvSpPr>
          <p:cNvPr id="3" name="Footer Placeholder 2"/>
          <p:cNvSpPr>
            <a:spLocks noGrp="1"/>
          </p:cNvSpPr>
          <p:nvPr>
            <p:ph type="ftr" sz="quarter" idx="11"/>
          </p:nvPr>
        </p:nvSpPr>
        <p:spPr/>
        <p:txBody>
          <a:bodyPr/>
          <a:lstStyle/>
          <a:p>
            <a:endParaRPr lang="en-US"/>
          </a:p>
        </p:txBody>
      </p:sp>
      <p:sp>
        <p:nvSpPr>
          <p:cNvPr id="4" name="Slide Number Placeholder 3"/>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9.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Tx" preserve="1">
  <p:cSld name="Content with Caption">
    <p:spTree>
      <p:nvGrpSpPr>
        <p:cNvPr id="1" name=""/>
        <p:cNvGrpSpPr/>
        <p:nvPr/>
      </p:nvGrpSpPr>
      <p:grpSpPr>
        <a:xfrm>
          <a:off x="0" y="0"/>
          <a:ext cx="0" cy="0"/>
        </a:xfrm>
      </p:grpSpPr>
      <p:sp>
        <p:nvSpPr>
          <p:cNvPr id="2" name="Title 1"/>
          <p:cNvSpPr>
            <a:spLocks noGrp="1"/>
          </p:cNvSpPr>
          <p:nvPr>
            <p:ph type="title"/>
          </p:nvPr>
        </p:nvSpPr>
        <p:spPr>
          <a:xfrm>
            <a:off x="457200" y="273050"/>
            <a:ext cx="3008313" cy="1162050"/>
          </a:xfrm>
        </p:spPr>
        <p:txBody>
          <a:bodyPr anchor="b"/>
          <a:lstStyle>
            <a:lvl1pPr algn="l">
              <a:defRPr sz="2000" b="1"/>
            </a:lvl1pPr>
          </a:lstStyle>
          <a:p>
            <a:r>
              <a:rPr lang="en-US" smtClean="0"/>
              <a:t>Click to edit Master title style</a:t>
            </a:r>
            <a:endParaRPr lang="en-US"/>
          </a:p>
        </p:txBody>
      </p:sp>
      <p:sp>
        <p:nvSpPr>
          <p:cNvPr id="3" name="Content Placeholder 2"/>
          <p:cNvSpPr>
            <a:spLocks noGrp="1"/>
          </p:cNvSpPr>
          <p:nvPr>
            <p:ph idx="1"/>
          </p:nvPr>
        </p:nvSpPr>
        <p:spPr>
          <a:xfrm>
            <a:off x="3575050" y="273050"/>
            <a:ext cx="5111750" cy="5853113"/>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Text Placeholder 3"/>
          <p:cNvSpPr>
            <a:spLocks noGrp="1"/>
          </p:cNvSpPr>
          <p:nvPr>
            <p:ph type="body" sz="half" idx="2"/>
          </p:nvPr>
        </p:nvSpPr>
        <p:spPr>
          <a:xfrm>
            <a:off x="457200" y="1435100"/>
            <a:ext cx="3008313" cy="4691063"/>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smtClean="0"/>
              <a:t>Click to edit Master text styles</a:t>
            </a:r>
          </a:p>
        </p:txBody>
      </p:sp>
      <p:sp>
        <p:nvSpPr>
          <p:cNvPr id="5" name="Date Placeholder 4"/>
          <p:cNvSpPr>
            <a:spLocks noGrp="1"/>
          </p:cNvSpPr>
          <p:nvPr>
            <p:ph type="dt" sz="half" idx="10"/>
          </p:nvPr>
        </p:nvSpPr>
        <p:spPr/>
        <p:txBody>
          <a:bodyPr/>
          <a:lstStyle/>
          <a:p>
            <a:fld id="{1D8BD707-D9CF-40AE-B4C6-C98DA3205C09}" type="datetimeFigureOut">
              <a:rPr lang="en-US" smtClean="0"/>
              <a:t>8/1/2011</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20.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picTx" preserve="1">
  <p:cSld name="Picture with Caption">
    <p:spTree>
      <p:nvGrpSpPr>
        <p:cNvPr id="1" name=""/>
        <p:cNvGrpSpPr/>
        <p:nvPr/>
      </p:nvGrpSpPr>
      <p:grpSpPr>
        <a:xfrm>
          <a:off x="0" y="0"/>
          <a:ext cx="0" cy="0"/>
        </a:xfrm>
      </p:grpSpPr>
      <p:sp>
        <p:nvSpPr>
          <p:cNvPr id="2" name="Title 1"/>
          <p:cNvSpPr>
            <a:spLocks noGrp="1"/>
          </p:cNvSpPr>
          <p:nvPr>
            <p:ph type="title"/>
          </p:nvPr>
        </p:nvSpPr>
        <p:spPr>
          <a:xfrm>
            <a:off x="1792288" y="4800600"/>
            <a:ext cx="5486400" cy="566738"/>
          </a:xfrm>
        </p:spPr>
        <p:txBody>
          <a:bodyPr anchor="b"/>
          <a:lstStyle>
            <a:lvl1pPr algn="l">
              <a:defRPr sz="2000" b="1"/>
            </a:lvl1pPr>
          </a:lstStyle>
          <a:p>
            <a:r>
              <a:rPr lang="en-US" smtClean="0"/>
              <a:t>Click to edit Master title style</a:t>
            </a:r>
            <a:endParaRPr lang="en-US"/>
          </a:p>
        </p:txBody>
      </p:sp>
      <p:sp>
        <p:nvSpPr>
          <p:cNvPr id="3" name="Picture Placeholder 2"/>
          <p:cNvSpPr>
            <a:spLocks noGrp="1"/>
          </p:cNvSpPr>
          <p:nvPr>
            <p:ph type="pic" idx="1"/>
          </p:nvPr>
        </p:nvSpPr>
        <p:spPr>
          <a:xfrm>
            <a:off x="1792288" y="612775"/>
            <a:ext cx="5486400" cy="4114800"/>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US"/>
          </a:p>
        </p:txBody>
      </p:sp>
      <p:sp>
        <p:nvSpPr>
          <p:cNvPr id="4" name="Text Placeholder 3"/>
          <p:cNvSpPr>
            <a:spLocks noGrp="1"/>
          </p:cNvSpPr>
          <p:nvPr>
            <p:ph type="body" sz="half" idx="2"/>
          </p:nvPr>
        </p:nvSpPr>
        <p:spPr>
          <a:xfrm>
            <a:off x="1792288" y="5367338"/>
            <a:ext cx="5486400" cy="804862"/>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smtClean="0"/>
              <a:t>Click to edit Master text styles</a:t>
            </a:r>
          </a:p>
        </p:txBody>
      </p:sp>
      <p:sp>
        <p:nvSpPr>
          <p:cNvPr id="5" name="Date Placeholder 4"/>
          <p:cNvSpPr>
            <a:spLocks noGrp="1"/>
          </p:cNvSpPr>
          <p:nvPr>
            <p:ph type="dt" sz="half" idx="10"/>
          </p:nvPr>
        </p:nvSpPr>
        <p:spPr/>
        <p:txBody>
          <a:bodyPr/>
          <a:lstStyle/>
          <a:p>
            <a:fld id="{1D8BD707-D9CF-40AE-B4C6-C98DA3205C09}" type="datetimeFigureOut">
              <a:rPr lang="en-US" smtClean="0"/>
              <a:t>8/1/2011</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2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x" preserve="1">
  <p:cSld name="Title and Vertical Text">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Vertical Text Placeholder 2"/>
          <p:cNvSpPr>
            <a:spLocks noGrp="1"/>
          </p:cNvSpPr>
          <p:nvPr>
            <p:ph type="body" orient="vert" idx="1"/>
          </p:nvPr>
        </p:nvSpPr>
        <p:spPr/>
        <p:txBody>
          <a:bodyPr vert="eaVert"/>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2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itleAndTx" preserve="1">
  <p:cSld name="Vertical Title and Text">
    <p:spTree>
      <p:nvGrpSpPr>
        <p:cNvPr id="1" name=""/>
        <p:cNvGrpSpPr/>
        <p:nvPr/>
      </p:nvGrpSpPr>
      <p:grpSpPr>
        <a:xfrm>
          <a:off x="0" y="0"/>
          <a:ext cx="0" cy="0"/>
        </a:xfrm>
      </p:grpSpPr>
      <p:sp>
        <p:nvSpPr>
          <p:cNvPr id="2" name="Vertical Title 1"/>
          <p:cNvSpPr>
            <a:spLocks noGrp="1"/>
          </p:cNvSpPr>
          <p:nvPr>
            <p:ph type="title" orient="vert"/>
          </p:nvPr>
        </p:nvSpPr>
        <p:spPr>
          <a:xfrm>
            <a:off x="6629400" y="274638"/>
            <a:ext cx="2057400" cy="5851525"/>
          </a:xfrm>
        </p:spPr>
        <p:txBody>
          <a:bodyPr vert="eaVert"/>
          <a:lstStyle/>
          <a:p>
            <a:r>
              <a:rPr lang="en-US" smtClean="0"/>
              <a:t>Click to edit Master title style</a:t>
            </a:r>
            <a:endParaRPr lang="en-US"/>
          </a:p>
        </p:txBody>
      </p:sp>
      <p:sp>
        <p:nvSpPr>
          <p:cNvPr id="3" name="Vertical Text Placeholder 2"/>
          <p:cNvSpPr>
            <a:spLocks noGrp="1"/>
          </p:cNvSpPr>
          <p:nvPr>
            <p:ph type="body" orient="vert" idx="1"/>
          </p:nvPr>
        </p:nvSpPr>
        <p:spPr>
          <a:xfrm>
            <a:off x="457200" y="274638"/>
            <a:ext cx="6019800" cy="5851525"/>
          </a:xfrm>
        </p:spPr>
        <p:txBody>
          <a:bodyPr vert="eaVert"/>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Masters/_rels/slideMaster1.xml.rels>&#65279;<?xml version="1.0" encoding="utf-8" standalone="yes"?><Relationships xmlns="http://schemas.openxmlformats.org/package/2006/relationships"><Relationship Id="rId1" Type="http://schemas.openxmlformats.org/officeDocument/2006/relationships/slideLayout" Target="../slideLayouts/slideLayout1.xml" /><Relationship Id="rId10" Type="http://schemas.openxmlformats.org/officeDocument/2006/relationships/slideLayout" Target="../slideLayouts/slideLayout10.xml" /><Relationship Id="rId11" Type="http://schemas.openxmlformats.org/officeDocument/2006/relationships/slideLayout" Target="../slideLayouts/slideLayout11.xml" /><Relationship Id="rId12" Type="http://schemas.openxmlformats.org/officeDocument/2006/relationships/theme" Target="../theme/theme1.xml" /><Relationship Id="rId2" Type="http://schemas.openxmlformats.org/officeDocument/2006/relationships/slideLayout" Target="../slideLayouts/slideLayout2.xml" /><Relationship Id="rId3" Type="http://schemas.openxmlformats.org/officeDocument/2006/relationships/slideLayout" Target="../slideLayouts/slideLayout3.xml" /><Relationship Id="rId4" Type="http://schemas.openxmlformats.org/officeDocument/2006/relationships/slideLayout" Target="../slideLayouts/slideLayout4.xml" /><Relationship Id="rId5" Type="http://schemas.openxmlformats.org/officeDocument/2006/relationships/slideLayout" Target="../slideLayouts/slideLayout5.xml" /><Relationship Id="rId6" Type="http://schemas.openxmlformats.org/officeDocument/2006/relationships/slideLayout" Target="../slideLayouts/slideLayout6.xml" /><Relationship Id="rId7" Type="http://schemas.openxmlformats.org/officeDocument/2006/relationships/slideLayout" Target="../slideLayouts/slideLayout7.xml" /><Relationship Id="rId8" Type="http://schemas.openxmlformats.org/officeDocument/2006/relationships/slideLayout" Target="../slideLayouts/slideLayout8.xml" /><Relationship Id="rId9" Type="http://schemas.openxmlformats.org/officeDocument/2006/relationships/slideLayout" Target="../slideLayouts/slideLayout9.xml" /></Relationships>
</file>

<file path=ppt/slideMasters/_rels/slideMaster2.xml.rels>&#65279;<?xml version="1.0" encoding="utf-8" standalone="yes"?><Relationships xmlns="http://schemas.openxmlformats.org/package/2006/relationships"><Relationship Id="rId1" Type="http://schemas.openxmlformats.org/officeDocument/2006/relationships/slideLayout" Target="../slideLayouts/slideLayout12.xml" /><Relationship Id="rId10" Type="http://schemas.openxmlformats.org/officeDocument/2006/relationships/slideLayout" Target="../slideLayouts/slideLayout21.xml" /><Relationship Id="rId11" Type="http://schemas.openxmlformats.org/officeDocument/2006/relationships/slideLayout" Target="../slideLayouts/slideLayout22.xml" /><Relationship Id="rId12" Type="http://schemas.openxmlformats.org/officeDocument/2006/relationships/theme" Target="../theme/theme2.xml" /><Relationship Id="rId2" Type="http://schemas.openxmlformats.org/officeDocument/2006/relationships/slideLayout" Target="../slideLayouts/slideLayout13.xml" /><Relationship Id="rId3" Type="http://schemas.openxmlformats.org/officeDocument/2006/relationships/slideLayout" Target="../slideLayouts/slideLayout14.xml" /><Relationship Id="rId4" Type="http://schemas.openxmlformats.org/officeDocument/2006/relationships/slideLayout" Target="../slideLayouts/slideLayout15.xml" /><Relationship Id="rId5" Type="http://schemas.openxmlformats.org/officeDocument/2006/relationships/slideLayout" Target="../slideLayouts/slideLayout16.xml" /><Relationship Id="rId6" Type="http://schemas.openxmlformats.org/officeDocument/2006/relationships/slideLayout" Target="../slideLayouts/slideLayout17.xml" /><Relationship Id="rId7" Type="http://schemas.openxmlformats.org/officeDocument/2006/relationships/slideLayout" Target="../slideLayouts/slideLayout18.xml" /><Relationship Id="rId8" Type="http://schemas.openxmlformats.org/officeDocument/2006/relationships/slideLayout" Target="../slideLayouts/slideLayout19.xml" /><Relationship Id="rId9" Type="http://schemas.openxmlformats.org/officeDocument/2006/relationships/slideLayout" Target="../slideLayouts/slideLayout20.xml" /></Relationships>
</file>

<file path=ppt/slideMasters/slideMaster1.xml><?xml version="1.0" encoding="utf-8"?>
<p:sldMaster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p:bg>
      <p:bgRef idx="1001">
        <a:schemeClr val="bg1"/>
      </p:bgRef>
    </p:bg>
    <p:spTree>
      <p:nvGrpSpPr>
        <p:cNvPr id="1" name="" title=""/>
        <p:cNvGrpSpPr/>
        <p:nvPr/>
      </p:nvGrpSpPr>
      <p:grpSpPr>
        <a:xfrm>
          <a:off x="0" y="0"/>
          <a:ext cx="0" cy="0"/>
        </a:xfrm>
      </p:grpSpPr>
      <p:sp>
        <p:nvSpPr>
          <p:cNvPr id="2" name="Title Placeholder 1" title=""/>
          <p:cNvSpPr>
            <a:spLocks noGrp="1"/>
          </p:cNvSpPr>
          <p:nvPr>
            <p:ph type="title"/>
          </p:nvPr>
        </p:nvSpPr>
        <p:spPr>
          <a:xfrm>
            <a:off x="457200" y="274638"/>
            <a:ext cx="8229600" cy="1143000"/>
          </a:xfrm>
          <a:prstGeom prst="rect">
            <a:avLst/>
          </a:prstGeom>
        </p:spPr>
        <p:txBody>
          <a:bodyPr vert="horz" lIns="91440" tIns="45720" rIns="91440" bIns="45720" rtlCol="0" anchor="ctr">
            <a:normAutofit/>
          </a:bodyPr>
          <a:lstStyle/>
          <a:p>
            <a:r>
              <a:rPr lang="en-US" smtClean="0"/>
              <a:t>Click to edit Master title style</a:t>
            </a:r>
            <a:endParaRPr lang="en-US"/>
          </a:p>
        </p:txBody>
      </p:sp>
      <p:sp>
        <p:nvSpPr>
          <p:cNvPr id="3" name="Text Placeholder 2" title=""/>
          <p:cNvSpPr>
            <a:spLocks noGrp="1"/>
          </p:cNvSpPr>
          <p:nvPr>
            <p:ph type="body" idx="1"/>
          </p:nvPr>
        </p:nvSpPr>
        <p:spPr>
          <a:xfrm>
            <a:off x="457200" y="1600200"/>
            <a:ext cx="8229600" cy="4525963"/>
          </a:xfrm>
          <a:prstGeom prst="rect">
            <a:avLst/>
          </a:prstGeom>
        </p:spPr>
        <p:txBody>
          <a:bodyPr vert="horz" lIns="91440" tIns="45720" rIns="91440" bIns="45720" rtlCol="0">
            <a:normAutofit/>
          </a:body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a:xfrm>
            <a:off x="457200" y="6356350"/>
            <a:ext cx="21336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fld id="{E8FD0B7A-F5DD-4F40-B4CB-3B2C354B893A}" type="datetimeFigureOut">
              <a:rPr lang="en-US" smtClean="0"/>
              <a:t>11/7/2009</a:t>
            </a:fld>
            <a:endParaRPr lang="en-US"/>
          </a:p>
        </p:txBody>
      </p:sp>
      <p:sp>
        <p:nvSpPr>
          <p:cNvPr id="5" name="Footer Placeholder 4" title=""/>
          <p:cNvSpPr>
            <a:spLocks noGrp="1"/>
          </p:cNvSpPr>
          <p:nvPr>
            <p:ph type="ftr" sz="quarter" idx="3"/>
          </p:nvPr>
        </p:nvSpPr>
        <p:spPr>
          <a:xfrm>
            <a:off x="3124200" y="6356350"/>
            <a:ext cx="28956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en-US"/>
          </a:p>
        </p:txBody>
      </p:sp>
      <p:sp>
        <p:nvSpPr>
          <p:cNvPr id="6" name="Slide Number Placeholder 5" title=""/>
          <p:cNvSpPr>
            <a:spLocks noGrp="1"/>
          </p:cNvSpPr>
          <p:nvPr>
            <p:ph type="sldNum" sz="quarter" idx="4"/>
          </p:nvPr>
        </p:nvSpPr>
        <p:spPr>
          <a:xfrm>
            <a:off x="6553200" y="6356350"/>
            <a:ext cx="21336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93AE1883-0942-4AA3-9DB2-9C7C3A0314B1}" type="slidenum">
              <a:rPr lang="en-US" smtClean="0"/>
              <a:t>‹#›</a:t>
            </a:fld>
            <a:endParaRPr lang="en-US"/>
          </a:p>
        </p:txBody>
      </p:sp>
    </p:spTree>
  </p:cSld>
  <p:clrMap bg1="lt1" tx1="dk1" bg2="lt2" tx2="dk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57" r:id="rId9"/>
    <p:sldLayoutId id="2147483658" r:id="rId10"/>
    <p:sldLayoutId id="2147483659" r:id="rId11"/>
  </p:sldLayoutIdLst>
  <p:transition/>
  <p:timing/>
  <p:txStyles>
    <p:titleStyle>
      <a:lvl1pPr algn="ctr" defTabSz="914400" rtl="0" eaLnBrk="1" latinLnBrk="0" hangingPunct="1">
        <a:spcBef>
          <a:spcPct val="0"/>
        </a:spcBef>
        <a:buNone/>
        <a:defRPr sz="4400" kern="1200">
          <a:solidFill>
            <a:schemeClr val="tx1"/>
          </a:solidFill>
          <a:latin typeface="+mj-lt"/>
          <a:ea typeface="+mj-ea"/>
          <a:cs typeface="+mj-cs"/>
        </a:defRPr>
      </a:lvl1pPr>
    </p:titleStyle>
    <p:bodyStyle>
      <a:lvl1pPr marL="342900" indent="-342900" algn="l" defTabSz="914400" rtl="0" eaLnBrk="1" latinLnBrk="0" hangingPunct="1">
        <a:spcBef>
          <a:spcPct val="20000"/>
        </a:spcBef>
        <a:buFont typeface="Arial"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2.xml><?xml version="1.0" encoding="utf-8"?>
<p:sldMaster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p:bg>
      <p:bgRef idx="1001">
        <a:schemeClr val="bg1"/>
      </p:bgRef>
    </p:bg>
    <p:spTree>
      <p:nvGrpSpPr>
        <p:cNvPr id="1" name=""/>
        <p:cNvGrpSpPr/>
        <p:nvPr/>
      </p:nvGrpSpPr>
      <p:grpSpPr>
        <a:xfrm>
          <a:off x="0" y="0"/>
          <a:ext cx="0" cy="0"/>
        </a:xfrm>
      </p:grpSpPr>
      <p:sp>
        <p:nvSpPr>
          <p:cNvPr id="2" name="Title Placeholder 1"/>
          <p:cNvSpPr>
            <a:spLocks noGrp="1"/>
          </p:cNvSpPr>
          <p:nvPr>
            <p:ph type="title"/>
          </p:nvPr>
        </p:nvSpPr>
        <p:spPr>
          <a:xfrm>
            <a:off x="457200" y="274638"/>
            <a:ext cx="8229600" cy="1143000"/>
          </a:xfrm>
          <a:prstGeom prst="rect">
            <a:avLst/>
          </a:prstGeom>
        </p:spPr>
        <p:txBody>
          <a:bodyPr vert="horz" lIns="91440" tIns="45720" rIns="91440" bIns="45720" rtlCol="0" anchor="ctr">
            <a:normAutofit/>
          </a:bodyPr>
          <a:lstStyle/>
          <a:p>
            <a:r>
              <a:rPr lang="en-US" smtClean="0"/>
              <a:t>Click to edit Master title style</a:t>
            </a:r>
            <a:endParaRPr lang="en-US"/>
          </a:p>
        </p:txBody>
      </p:sp>
      <p:sp>
        <p:nvSpPr>
          <p:cNvPr id="3" name="Text Placeholder 2"/>
          <p:cNvSpPr>
            <a:spLocks noGrp="1"/>
          </p:cNvSpPr>
          <p:nvPr>
            <p:ph type="body" idx="1"/>
          </p:nvPr>
        </p:nvSpPr>
        <p:spPr>
          <a:xfrm>
            <a:off x="457200" y="1600200"/>
            <a:ext cx="8229600" cy="4525963"/>
          </a:xfrm>
          <a:prstGeom prst="rect">
            <a:avLst/>
          </a:prstGeom>
        </p:spPr>
        <p:txBody>
          <a:bodyPr vert="horz" lIns="91440" tIns="45720" rIns="91440" bIns="45720" rtlCol="0">
            <a:normAutofit/>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2"/>
          </p:nvPr>
        </p:nvSpPr>
        <p:spPr>
          <a:xfrm>
            <a:off x="457200" y="6356350"/>
            <a:ext cx="2133600" cy="365125"/>
          </a:xfrm>
          <a:prstGeom prst="rect">
            <a:avLst/>
          </a:prstGeom>
        </p:spPr>
        <p:txBody>
          <a:bodyPr vert="horz" lIns="91440" tIns="45720" rIns="91440" bIns="45720" rtlCol="0" anchor="ctr"/>
          <a:lstStyle>
            <a:defPPr>
              <a:defRPr lang="en-US"/>
            </a:defPPr>
            <a:lvl1pPr marL="0" algn="l" defTabSz="914400" rtl="0" eaLnBrk="1" latinLnBrk="0" hangingPunct="1">
              <a:defRPr sz="1200" kern="1200">
                <a:solidFill>
                  <a:schemeClr val="tx1">
                    <a:tint val="75000"/>
                  </a:schemeClr>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fld id="{1D8BD707-D9CF-40AE-B4C6-C98DA3205C09}" type="datetimeFigureOut">
              <a:rPr lang="en-US" smtClean="0"/>
              <a:t>8/1/2011</a:t>
            </a:fld>
            <a:endParaRPr lang="en-US"/>
          </a:p>
        </p:txBody>
      </p:sp>
      <p:sp>
        <p:nvSpPr>
          <p:cNvPr id="5" name="Footer Placeholder 4"/>
          <p:cNvSpPr>
            <a:spLocks noGrp="1"/>
          </p:cNvSpPr>
          <p:nvPr>
            <p:ph type="ftr" sz="quarter" idx="3"/>
          </p:nvPr>
        </p:nvSpPr>
        <p:spPr>
          <a:xfrm>
            <a:off x="3124200" y="6356350"/>
            <a:ext cx="2895600" cy="365125"/>
          </a:xfrm>
          <a:prstGeom prst="rect">
            <a:avLst/>
          </a:prstGeom>
        </p:spPr>
        <p:txBody>
          <a:bodyPr vert="horz" lIns="91440" tIns="45720" rIns="91440" bIns="45720" rtlCol="0" anchor="ctr"/>
          <a:lstStyle>
            <a:defPPr>
              <a:defRPr lang="en-US"/>
            </a:defPPr>
            <a:lvl1pPr marL="0" algn="ctr" defTabSz="914400" rtl="0" eaLnBrk="1" latinLnBrk="0" hangingPunct="1">
              <a:defRPr sz="1200" kern="1200">
                <a:solidFill>
                  <a:schemeClr val="tx1">
                    <a:tint val="75000"/>
                  </a:schemeClr>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en-US"/>
          </a:p>
        </p:txBody>
      </p:sp>
      <p:sp>
        <p:nvSpPr>
          <p:cNvPr id="6" name="Slide Number Placeholder 5"/>
          <p:cNvSpPr>
            <a:spLocks noGrp="1"/>
          </p:cNvSpPr>
          <p:nvPr>
            <p:ph type="sldNum" sz="quarter" idx="4"/>
          </p:nvPr>
        </p:nvSpPr>
        <p:spPr>
          <a:xfrm>
            <a:off x="6553200" y="6356350"/>
            <a:ext cx="2133600" cy="365125"/>
          </a:xfrm>
          <a:prstGeom prst="rect">
            <a:avLst/>
          </a:prstGeom>
        </p:spPr>
        <p:txBody>
          <a:bodyPr vert="horz" lIns="91440" tIns="45720" rIns="91440" bIns="45720" rtlCol="0" anchor="ctr"/>
          <a:lstStyle>
            <a:defPPr>
              <a:defRPr lang="en-US"/>
            </a:defPPr>
            <a:lvl1pPr marL="0" algn="r" defTabSz="914400" rtl="0" eaLnBrk="1" latinLnBrk="0" hangingPunct="1">
              <a:defRPr sz="1200" kern="1200">
                <a:solidFill>
                  <a:schemeClr val="tx1">
                    <a:tint val="75000"/>
                  </a:schemeClr>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fld id="{B6F15528-21DE-4FAA-801E-634DDDAF4B2B}" type="slidenum">
              <a:rPr lang="en-US" smtClean="0"/>
              <a:t>‹#›</a:t>
            </a:fld>
            <a:endParaRPr lang="en-US"/>
          </a:p>
        </p:txBody>
      </p:sp>
    </p:spTree>
  </p:cSld>
  <p:clrMap bg1="lt1" tx1="dk1" bg2="lt2" tx2="dk2" accent1="accent1" accent2="accent2" accent3="accent3" accent4="accent4" accent5="accent5" accent6="accent6" hlink="hlink" folHlink="folHlink"/>
  <p:sldLayoutIdLst>
    <p:sldLayoutId id="2147483660" r:id="rId1"/>
    <p:sldLayoutId id="2147483661" r:id="rId2"/>
    <p:sldLayoutId id="2147483662" r:id="rId3"/>
    <p:sldLayoutId id="2147483663" r:id="rId4"/>
    <p:sldLayoutId id="2147483664" r:id="rId5"/>
    <p:sldLayoutId id="2147483665" r:id="rId6"/>
    <p:sldLayoutId id="2147483666" r:id="rId7"/>
    <p:sldLayoutId id="2147483667" r:id="rId8"/>
    <p:sldLayoutId id="2147483668" r:id="rId9"/>
    <p:sldLayoutId id="2147483669" r:id="rId10"/>
    <p:sldLayoutId id="2147483670" r:id="rId11"/>
  </p:sldLayoutIdLst>
  <p:transition/>
  <p:timing/>
  <p:txStyles>
    <p:titleStyle>
      <a:lvl1pPr algn="ctr" defTabSz="914400" rtl="0" eaLnBrk="1" latinLnBrk="0" hangingPunct="1">
        <a:spcBef>
          <a:spcPct val="0"/>
        </a:spcBef>
        <a:buNone/>
        <a:defRPr sz="4400" kern="1200">
          <a:solidFill>
            <a:schemeClr val="tx1"/>
          </a:solidFill>
          <a:latin typeface="+mj-lt"/>
          <a:ea typeface="+mj-ea"/>
          <a:cs typeface="+mj-cs"/>
        </a:defRPr>
      </a:lvl1pPr>
    </p:titleStyle>
    <p:bodyStyle>
      <a:lvl1pPr marL="342900" indent="-342900" algn="l" defTabSz="914400" rtl="0" eaLnBrk="1" latinLnBrk="0" hangingPunct="1">
        <a:spcBef>
          <a:spcPct val="20000"/>
        </a:spcBef>
        <a:buFont typeface="Arial"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1.png" /></Relationships>
</file>

<file path=ppt/slides/_rels/slide2.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2.png" /><Relationship Id="rId3" Type="http://schemas.openxmlformats.org/officeDocument/2006/relationships/image" Target="../media/image3.png" /></Relationships>
</file>

<file path=ppt/slides/_rels/slide3.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4.png" /></Relationships>
</file>

<file path=ppt/slides/_rels/slide4.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5.jpeg" /><Relationship Id="rId3" Type="http://schemas.openxmlformats.org/officeDocument/2006/relationships/image" Target="../media/image3.png" /></Relationships>
</file>

<file path=ppt/slides/_rels/slide5.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3.png" /></Relationships>
</file>

<file path=ppt/slides/_rels/slide6.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4.png" /></Relationships>
</file>

<file path=ppt/slides/_rels/slide7.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6.jpeg" /><Relationship Id="rId3" Type="http://schemas.openxmlformats.org/officeDocument/2006/relationships/image" Target="../media/image3.png" /></Relationships>
</file>

<file path=ppt/slides/_rels/slide8.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7.jpeg" /><Relationship Id="rId3" Type="http://schemas.openxmlformats.org/officeDocument/2006/relationships/image" Target="../media/image3.png" /></Relationships>
</file>

<file path=ppt/slides/_rels/slide9.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8.jpeg" /><Relationship Id="rId3" Type="http://schemas.openxmlformats.org/officeDocument/2006/relationships/image" Target="../media/image3.png" /></Relationships>
</file>

<file path=ppt/slides/_rels/slide10.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4.png" /></Relationships>
</file>

<file path=ppt/slides/_rels/slide11.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9.jpeg" /><Relationship Id="rId3" Type="http://schemas.openxmlformats.org/officeDocument/2006/relationships/image" Target="../media/image10.jpeg" /><Relationship Id="rId4" Type="http://schemas.openxmlformats.org/officeDocument/2006/relationships/image" Target="../media/image11.jpeg" /><Relationship Id="rId5" Type="http://schemas.openxmlformats.org/officeDocument/2006/relationships/image" Target="../media/image3.png" /></Relationships>
</file>

<file path=ppt/slides/_rels/slide12.xml.rels>&#65279;<?xml version="1.0" encoding="utf-8" standalone="yes"?><Relationships xmlns="http://schemas.openxmlformats.org/package/2006/relationships"><Relationship Id="rId1" Type="http://schemas.openxmlformats.org/officeDocument/2006/relationships/slideLayout" Target="../slideLayouts/slideLayout7.xml" /><Relationship Id="rId2" Type="http://schemas.openxmlformats.org/officeDocument/2006/relationships/hyperlink" Target="https://d.book118.com/507136013004006033" TargetMode="External" /></Relationships>
</file>

<file path=ppt/slides/slide1.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TextBox 2"/>
          <p:cNvSpPr txBox="1"/>
          <p:nvPr/>
        </p:nvSpPr>
        <p:spPr>
          <a:xfrm>
            <a:off x="2989199" y="1872544"/>
            <a:ext cx="6402705" cy="1977390"/>
          </a:xfrm>
          <a:prstGeom prst="rect">
            <a:avLst/>
          </a:prstGeom>
        </p:spPr>
        <p:txBody>
          <a:bodyPr vert="horz" wrap="square" lIns="91440" tIns="45720" rIns="91440" bIns="45720" rtlCol="0" anchor="ctr" anchorCtr="1">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00000"/>
              </a:lnSpc>
              <a:spcBef>
                <a:spcPct val="0"/>
              </a:spcBef>
            </a:pPr>
            <a:r>
              <a:rPr lang="en-US" sz="4950" b="1">
                <a:solidFill>
                  <a:srgbClr val="1B1B1B">
                    <a:alpha val="100000"/>
                  </a:srgbClr>
                </a:solidFill>
                <a:latin typeface="Microsoft Yahei"/>
                <a:ea typeface="Microsoft Yahei"/>
                <a:cs typeface="Microsoft Yahei"/>
              </a:rPr>
              <a:t>2024年教育知识讲座</a:t>
            </a:r>
          </a:p>
        </p:txBody>
      </p:sp>
      <p:sp>
        <p:nvSpPr>
          <p:cNvPr id="5" name="AutoShape 5"/>
          <p:cNvSpPr/>
          <p:nvPr/>
        </p:nvSpPr>
        <p:spPr>
          <a:xfrm>
            <a:off x="240326" y="276691"/>
            <a:ext cx="1591602" cy="419156"/>
          </a:xfrm>
          <a:prstGeom prst="rect">
            <a:avLst/>
          </a:prstGeom>
          <a:noFill/>
        </p:spPr>
        <p:txBody>
          <a:bodyPr vert="horz" wrap="square" lIns="66008" tIns="33052" rIns="66008" bIns="33052" rtlCol="0" anchor="ctr" anchorCtr="1">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00000"/>
              </a:lnSpc>
              <a:spcBef>
                <a:spcPts val="375"/>
              </a:spcBef>
              <a:defRPr/>
            </a:pPr>
            <a:r>
              <a:rPr lang="en-US" sz="1200" b="1">
                <a:solidFill>
                  <a:srgbClr val="FFFFFF">
                    <a:alpha val="100000"/>
                  </a:srgbClr>
                </a:solidFill>
                <a:latin typeface="Microsoft Yahei"/>
                <a:ea typeface="Microsoft Yahei"/>
                <a:cs typeface="Microsoft Yahei"/>
              </a:rPr>
              <a:t>2023-2026</a:t>
            </a:r>
            <a:endParaRPr lang="en-US" sz="1100"/>
          </a:p>
        </p:txBody>
      </p:sp>
      <p:sp>
        <p:nvSpPr>
          <p:cNvPr id="6" name="TextBox 6"/>
          <p:cNvSpPr txBox="1"/>
          <p:nvPr/>
        </p:nvSpPr>
        <p:spPr>
          <a:xfrm>
            <a:off x="2275078" y="276691"/>
            <a:ext cx="1326473" cy="386715"/>
          </a:xfrm>
          <a:prstGeom prst="rect">
            <a:avLst/>
          </a:prstGeom>
        </p:spPr>
        <p:txBody>
          <a:bodyPr vert="horz" wrap="square" lIns="91440" tIns="45720" rIns="91440" bIns="45720" rtlCol="0" anchor="ctr" anchorCtr="1">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00000"/>
              </a:lnSpc>
              <a:spcBef>
                <a:spcPts val="375"/>
              </a:spcBef>
            </a:pPr>
            <a:r>
              <a:rPr lang="en-US" sz="1800" b="1">
                <a:solidFill>
                  <a:schemeClr val="accent1">
                    <a:alpha val="100000"/>
                  </a:schemeClr>
                </a:solidFill>
                <a:latin typeface="Microsoft Yahei"/>
                <a:ea typeface="Microsoft Yahei"/>
                <a:cs typeface="Microsoft Yahei"/>
              </a:rPr>
              <a:t>ONE</a:t>
            </a:r>
          </a:p>
        </p:txBody>
      </p:sp>
      <p:sp>
        <p:nvSpPr>
          <p:cNvPr id="7" name="TextBox 7"/>
          <p:cNvSpPr txBox="1"/>
          <p:nvPr/>
        </p:nvSpPr>
        <p:spPr>
          <a:xfrm>
            <a:off x="9727882" y="229066"/>
            <a:ext cx="1944455" cy="483574"/>
          </a:xfrm>
          <a:prstGeom prst="rect">
            <a:avLst/>
          </a:prstGeom>
        </p:spPr>
        <p:txBody>
          <a:bodyPr vert="horz" wrap="square" lIns="91440" tIns="45720" rIns="91440" bIns="45720" rtlCol="0" anchor="ctr" anchorCtr="1">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00000"/>
              </a:lnSpc>
              <a:spcBef>
                <a:spcPts val="375"/>
              </a:spcBef>
            </a:pPr>
            <a:r>
              <a:rPr lang="en-US" sz="1800" b="1">
                <a:solidFill>
                  <a:schemeClr val="accent1">
                    <a:alpha val="100000"/>
                  </a:schemeClr>
                </a:solidFill>
                <a:latin typeface="Microsoft Yahei"/>
                <a:ea typeface="Microsoft Yahei"/>
                <a:cs typeface="Microsoft Yahei"/>
              </a:rPr>
              <a:t>KEEP VIEW</a:t>
            </a:r>
          </a:p>
        </p:txBody>
      </p:sp>
      <p:sp>
        <p:nvSpPr>
          <p:cNvPr id="8" name="AutoShape 8"/>
          <p:cNvSpPr/>
          <p:nvPr/>
        </p:nvSpPr>
        <p:spPr>
          <a:xfrm>
            <a:off x="1634706" y="6115727"/>
            <a:ext cx="2473866" cy="419156"/>
          </a:xfrm>
          <a:prstGeom prst="rect">
            <a:avLst/>
          </a:prstGeom>
          <a:noFill/>
        </p:spPr>
        <p:txBody>
          <a:bodyPr vert="horz" wrap="square" lIns="66008" tIns="33052" rIns="66008" bIns="33052" rtlCol="0" anchor="ctr"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00000"/>
              </a:lnSpc>
              <a:spcBef>
                <a:spcPts val="375"/>
              </a:spcBef>
              <a:defRPr/>
            </a:pPr>
            <a:r>
              <a:rPr lang="en-US" sz="1200">
                <a:solidFill>
                  <a:srgbClr val="FFFFFF">
                    <a:alpha val="100000"/>
                  </a:srgbClr>
                </a:solidFill>
                <a:latin typeface="Microsoft Yahei"/>
                <a:ea typeface="Microsoft Yahei"/>
                <a:cs typeface="Microsoft Yahei"/>
              </a:rPr>
              <a:t>REPORTING</a:t>
            </a:r>
            <a:endParaRPr lang="en-US" sz="1100"/>
          </a:p>
        </p:txBody>
      </p:sp>
    </p:spTree>
  </p:cSld>
  <p:clrMapOvr>
    <a:masterClrMapping/>
  </p:clrMapOvr>
  <p:transition/>
  <p:timing/>
</p:sld>
</file>

<file path=ppt/slides/slide2.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3">
            <a:alphaModFix/>
          </a:blip>
          <a:stretch>
            <a:fillRect/>
          </a:stretch>
        </a:blipFill>
      </p:bgPr>
    </p:bg>
    <p:spTree>
      <p:nvGrpSpPr>
        <p:cNvPr id="1" name=""/>
        <p:cNvGrpSpPr/>
        <p:nvPr/>
      </p:nvGrpSpPr>
      <p:grpSpPr>
        <a:xfrm>
          <a:off x="0" y="0"/>
          <a:ext cx="0" cy="0"/>
        </a:xfrm>
      </p:grpSpPr>
      <p:pic>
        <p:nvPicPr>
          <p:cNvPr id="2" name="Picture 2"/>
          <p:cNvPicPr>
            <a:picLocks noChangeAspect="1"/>
          </p:cNvPicPr>
          <p:nvPr/>
        </p:nvPicPr>
        <p:blipFill>
          <a:blip r:embed="rId2"/>
          <a:stretch>
            <a:fillRect/>
          </a:stretch>
        </p:blipFill>
        <p:spPr>
          <a:xfrm>
            <a:off x="0" y="0"/>
            <a:ext cx="12192000" cy="6858000"/>
          </a:xfrm>
          <a:prstGeom prst="rect">
            <a:avLst/>
          </a:prstGeom>
        </p:spPr>
      </p:pic>
      <p:sp>
        <p:nvSpPr>
          <p:cNvPr id="3" name="TextBox 3"/>
          <p:cNvSpPr txBox="1"/>
          <p:nvPr/>
        </p:nvSpPr>
        <p:spPr>
          <a:xfrm>
            <a:off x="1838194" y="2335530"/>
            <a:ext cx="906780" cy="2186940"/>
          </a:xfrm>
          <a:prstGeom prst="rect">
            <a:avLst/>
          </a:prstGeom>
        </p:spPr>
        <p:txBody>
          <a:bodyPr vert="horz" wrap="square" lIns="91440" tIns="45720" rIns="91440" bIns="4572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5700" b="1">
                <a:solidFill>
                  <a:schemeClr val="dk1">
                    <a:alpha val="100000"/>
                  </a:schemeClr>
                </a:solidFill>
                <a:latin typeface="Microsoft Yahei"/>
                <a:ea typeface="Microsoft Yahei"/>
                <a:cs typeface="Microsoft Yahei"/>
              </a:rPr>
              <a:t>目</a:t>
            </a:r>
          </a:p>
          <a:p>
            <a:pPr algn="ctr">
              <a:lnSpc>
                <a:spcPct val="112000"/>
              </a:lnSpc>
            </a:pPr>
            <a:r>
              <a:rPr lang="en-US" sz="5700" b="1">
                <a:solidFill>
                  <a:schemeClr val="dk1">
                    <a:alpha val="100000"/>
                  </a:schemeClr>
                </a:solidFill>
                <a:latin typeface="Microsoft Yahei"/>
                <a:ea typeface="Microsoft Yahei"/>
                <a:cs typeface="Microsoft Yahei"/>
              </a:rPr>
              <a:t>录</a:t>
            </a:r>
          </a:p>
        </p:txBody>
      </p:sp>
      <p:sp>
        <p:nvSpPr>
          <p:cNvPr id="4" name="TextBox 4"/>
          <p:cNvSpPr txBox="1"/>
          <p:nvPr/>
        </p:nvSpPr>
        <p:spPr>
          <a:xfrm rot="5400000">
            <a:off x="767584" y="3307080"/>
            <a:ext cx="1859280" cy="281940"/>
          </a:xfrm>
          <a:prstGeom prst="rect">
            <a:avLst/>
          </a:prstGeom>
        </p:spPr>
        <p:txBody>
          <a:bodyPr vert="horz" wrap="square" lIns="91440" tIns="45720" rIns="91440" bIns="4572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77000"/>
              </a:lnSpc>
              <a:spcBef>
                <a:spcPts val="375"/>
              </a:spcBef>
            </a:pPr>
            <a:r>
              <a:rPr lang="en-US" sz="1350" b="1">
                <a:solidFill>
                  <a:schemeClr val="dk1">
                    <a:alpha val="100000"/>
                  </a:schemeClr>
                </a:solidFill>
                <a:latin typeface="Microsoft Yahei"/>
                <a:ea typeface="Microsoft Yahei"/>
                <a:cs typeface="Microsoft Yahei"/>
              </a:rPr>
              <a:t>CATALOGUE</a:t>
            </a:r>
          </a:p>
        </p:txBody>
      </p:sp>
      <p:sp>
        <p:nvSpPr>
          <p:cNvPr id="5" name="TextBox 5"/>
          <p:cNvSpPr txBox="1"/>
          <p:nvPr/>
        </p:nvSpPr>
        <p:spPr>
          <a:xfrm>
            <a:off x="4255707" y="1292542"/>
            <a:ext cx="7275309" cy="4272915"/>
          </a:xfrm>
          <a:prstGeom prst="rect">
            <a:avLst/>
          </a:prstGeom>
        </p:spPr>
        <p:txBody>
          <a:bodyPr vert="horz" wrap="square" lIns="91440" tIns="45720" rIns="91440" bIns="4572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203200" lvl="0" indent="-203200">
              <a:lnSpc>
                <a:spcPct val="120000"/>
              </a:lnSpc>
              <a:buFont typeface="Arial"/>
              <a:buChar char="•"/>
            </a:pPr>
            <a:r>
              <a:rPr lang="en-US" sz="2400" b="1">
                <a:solidFill>
                  <a:schemeClr val="dk1">
                    <a:alpha val="100000"/>
                  </a:schemeClr>
                </a:solidFill>
                <a:latin typeface="Microsoft Yahei"/>
                <a:ea typeface="Microsoft Yahei"/>
                <a:cs typeface="Microsoft Yahei"/>
              </a:rPr>
              <a:t>引言</a:t>
            </a:r>
          </a:p>
          <a:p>
            <a:pPr marL="203200" lvl="0" indent="-203200">
              <a:lnSpc>
                <a:spcPct val="120000"/>
              </a:lnSpc>
              <a:buFont typeface="Arial"/>
              <a:buChar char="•"/>
            </a:pPr>
            <a:r>
              <a:rPr lang="en-US" sz="2400" b="1">
                <a:solidFill>
                  <a:schemeClr val="dk1">
                    <a:alpha val="100000"/>
                  </a:schemeClr>
                </a:solidFill>
                <a:latin typeface="Microsoft Yahei"/>
                <a:ea typeface="Microsoft Yahei"/>
                <a:cs typeface="Microsoft Yahei"/>
              </a:rPr>
              <a:t>2024年教育行业趋势</a:t>
            </a:r>
          </a:p>
          <a:p>
            <a:pPr marL="203200" lvl="0" indent="-203200">
              <a:lnSpc>
                <a:spcPct val="120000"/>
              </a:lnSpc>
              <a:buFont typeface="Arial"/>
              <a:buChar char="•"/>
            </a:pPr>
            <a:r>
              <a:rPr lang="en-US" sz="2400" b="1">
                <a:solidFill>
                  <a:schemeClr val="dk1">
                    <a:alpha val="100000"/>
                  </a:schemeClr>
                </a:solidFill>
                <a:latin typeface="Microsoft Yahei"/>
                <a:ea typeface="Microsoft Yahei"/>
                <a:cs typeface="Microsoft Yahei"/>
              </a:rPr>
              <a:t>2024年教育政策解读</a:t>
            </a:r>
          </a:p>
          <a:p>
            <a:pPr marL="203200" lvl="0" indent="-203200">
              <a:lnSpc>
                <a:spcPct val="120000"/>
              </a:lnSpc>
              <a:buFont typeface="Arial"/>
              <a:buChar char="•"/>
            </a:pPr>
            <a:r>
              <a:rPr lang="en-US" sz="2400" b="1">
                <a:solidFill>
                  <a:schemeClr val="dk1">
                    <a:alpha val="100000"/>
                  </a:schemeClr>
                </a:solidFill>
                <a:latin typeface="Microsoft Yahei"/>
                <a:ea typeface="Microsoft Yahei"/>
                <a:cs typeface="Microsoft Yahei"/>
              </a:rPr>
              <a:t>未来教育的发展方向</a:t>
            </a:r>
          </a:p>
          <a:p>
            <a:pPr marL="203200" lvl="0" indent="-203200">
              <a:lnSpc>
                <a:spcPct val="120000"/>
              </a:lnSpc>
              <a:buFont typeface="Arial"/>
              <a:buChar char="•"/>
            </a:pPr>
            <a:r>
              <a:rPr lang="en-US" sz="2400" b="1">
                <a:solidFill>
                  <a:schemeClr val="dk1">
                    <a:alpha val="100000"/>
                  </a:schemeClr>
                </a:solidFill>
                <a:latin typeface="Microsoft Yahei"/>
                <a:ea typeface="Microsoft Yahei"/>
                <a:cs typeface="Microsoft Yahei"/>
              </a:rPr>
              <a:t>案例分享和教育实践</a:t>
            </a:r>
          </a:p>
        </p:txBody>
      </p:sp>
    </p:spTree>
  </p:cSld>
  <p:clrMapOvr>
    <a:masterClrMapping/>
  </p:clrMapOvr>
  <p:transition/>
  <p:timing/>
</p:sld>
</file>

<file path=ppt/slides/slide3.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TextBox 2"/>
          <p:cNvSpPr txBox="1"/>
          <p:nvPr/>
        </p:nvSpPr>
        <p:spPr>
          <a:xfrm>
            <a:off x="2808922" y="3242247"/>
            <a:ext cx="6574155" cy="1805940"/>
          </a:xfrm>
          <a:prstGeom prst="rect">
            <a:avLst/>
          </a:prstGeom>
        </p:spPr>
        <p:txBody>
          <a:bodyPr vert="horz" wrap="square" lIns="91440" tIns="45720" rIns="91440" bIns="45720" rtlCol="0" anchor="t" anchorCtr="1">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4500" b="1">
                <a:solidFill>
                  <a:schemeClr val="dk1">
                    <a:alpha val="100000"/>
                  </a:schemeClr>
                </a:solidFill>
                <a:latin typeface="Microsoft Yahei"/>
                <a:ea typeface="Microsoft Yahei"/>
                <a:cs typeface="Microsoft Yahei"/>
              </a:rPr>
              <a:t>引言</a:t>
            </a:r>
          </a:p>
        </p:txBody>
      </p:sp>
      <p:sp>
        <p:nvSpPr>
          <p:cNvPr id="3" name="TextBox 3"/>
          <p:cNvSpPr txBox="1"/>
          <p:nvPr/>
        </p:nvSpPr>
        <p:spPr>
          <a:xfrm>
            <a:off x="3289579" y="1561960"/>
            <a:ext cx="2806421" cy="929640"/>
          </a:xfrm>
          <a:prstGeom prst="rect">
            <a:avLst/>
          </a:prstGeom>
        </p:spPr>
        <p:txBody>
          <a:bodyPr vert="horz" wrap="square" lIns="91440" tIns="45720" rIns="91440" bIns="45720" rtlCol="0" anchor="ctr"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r">
              <a:lnSpc>
                <a:spcPct val="90000"/>
              </a:lnSpc>
            </a:pPr>
            <a:r>
              <a:rPr lang="en-US" sz="5400" b="1">
                <a:solidFill>
                  <a:schemeClr val="dk1">
                    <a:alpha val="100000"/>
                  </a:schemeClr>
                </a:solidFill>
                <a:latin typeface="Microsoft Yahei"/>
                <a:ea typeface="Microsoft Yahei"/>
                <a:cs typeface="Microsoft Yahei"/>
              </a:rPr>
              <a:t>PART</a:t>
            </a:r>
          </a:p>
        </p:txBody>
      </p:sp>
      <p:sp>
        <p:nvSpPr>
          <p:cNvPr id="4" name="TextBox 4"/>
          <p:cNvSpPr txBox="1"/>
          <p:nvPr/>
        </p:nvSpPr>
        <p:spPr>
          <a:xfrm>
            <a:off x="5964661" y="1561960"/>
            <a:ext cx="2162556" cy="929640"/>
          </a:xfrm>
          <a:prstGeom prst="rect">
            <a:avLst/>
          </a:prstGeom>
        </p:spPr>
        <p:txBody>
          <a:bodyPr vert="horz" wrap="square" lIns="91440" tIns="45720" rIns="91440" bIns="45720" rtlCol="0" anchor="t" anchorCtr="1">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90000"/>
              </a:lnSpc>
            </a:pPr>
            <a:r>
              <a:rPr lang="en-US" sz="5400" b="1">
                <a:solidFill>
                  <a:schemeClr val="dk1">
                    <a:alpha val="100000"/>
                  </a:schemeClr>
                </a:solidFill>
                <a:latin typeface="Microsoft Yahei"/>
                <a:ea typeface="Microsoft Yahei"/>
                <a:cs typeface="Microsoft Yahei"/>
              </a:rPr>
              <a:t>01</a:t>
            </a:r>
          </a:p>
        </p:txBody>
      </p:sp>
    </p:spTree>
  </p:cSld>
  <p:clrMapOvr>
    <a:masterClrMapping/>
  </p:clrMapOvr>
  <p:transition/>
  <p:timing/>
</p:sld>
</file>

<file path=ppt/slides/slide4.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3">
            <a:alphaModFix/>
          </a:blip>
          <a:stretch>
            <a:fillRect/>
          </a:stretch>
        </a:blipFill>
      </p:bgPr>
    </p:bg>
    <p:spTree>
      <p:nvGrpSpPr>
        <p:cNvPr id="1" name=""/>
        <p:cNvGrpSpPr/>
        <p:nvPr/>
      </p:nvGrpSpPr>
      <p:grpSpPr>
        <a:xfrm>
          <a:off x="0" y="0"/>
          <a:ext cx="0" cy="0"/>
        </a:xfrm>
      </p:grpSpPr>
      <p:sp>
        <p:nvSpPr>
          <p:cNvPr id="2" name="AutoShape 2"/>
          <p:cNvSpPr/>
          <p:nvPr/>
        </p:nvSpPr>
        <p:spPr>
          <a:xfrm>
            <a:off x="7150141" y="2021983"/>
            <a:ext cx="3939528" cy="3939528"/>
          </a:xfrm>
          <a:prstGeom prst="ellipse">
            <a:avLst/>
          </a:prstGeom>
          <a:solidFill>
            <a:schemeClr val="accent2">
              <a:lumMod val="60000"/>
              <a:lumOff val="40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 name="TextBox 3"/>
          <p:cNvSpPr txBox="1"/>
          <p:nvPr/>
        </p:nvSpPr>
        <p:spPr>
          <a:xfrm>
            <a:off x="454963" y="2034175"/>
            <a:ext cx="5826389" cy="702183"/>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1500">
                <a:solidFill>
                  <a:schemeClr val="dk1">
                    <a:alpha val="100000"/>
                  </a:schemeClr>
                </a:solidFill>
                <a:latin typeface="Microsoft Yahei"/>
                <a:ea typeface="Microsoft Yahei"/>
                <a:cs typeface="Microsoft Yahei"/>
              </a:rPr>
              <a:t>2024年教育知识讲座</a:t>
            </a:r>
          </a:p>
        </p:txBody>
      </p:sp>
      <p:sp>
        <p:nvSpPr>
          <p:cNvPr id="4" name="TextBox 4"/>
          <p:cNvSpPr txBox="1"/>
          <p:nvPr/>
        </p:nvSpPr>
        <p:spPr>
          <a:xfrm>
            <a:off x="454963" y="1575832"/>
            <a:ext cx="2703493" cy="363283"/>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77000"/>
              </a:lnSpc>
            </a:pPr>
            <a:r>
              <a:rPr lang="en-US" sz="2025" b="1">
                <a:solidFill>
                  <a:schemeClr val="accent1">
                    <a:alpha val="100000"/>
                  </a:schemeClr>
                </a:solidFill>
                <a:latin typeface="Microsoft Yahei"/>
                <a:ea typeface="Microsoft Yahei"/>
                <a:cs typeface="Microsoft Yahei"/>
              </a:rPr>
              <a:t>主题</a:t>
            </a:r>
          </a:p>
        </p:txBody>
      </p:sp>
      <p:sp>
        <p:nvSpPr>
          <p:cNvPr id="5" name="TextBox 5"/>
          <p:cNvSpPr txBox="1"/>
          <p:nvPr/>
        </p:nvSpPr>
        <p:spPr>
          <a:xfrm>
            <a:off x="454963" y="3530045"/>
            <a:ext cx="5826389" cy="702183"/>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1500">
                <a:solidFill>
                  <a:schemeClr val="dk1">
                    <a:alpha val="100000"/>
                  </a:schemeClr>
                </a:solidFill>
                <a:latin typeface="Microsoft Yahei"/>
                <a:ea typeface="Microsoft Yahei"/>
                <a:cs typeface="Microsoft Yahei"/>
              </a:rPr>
              <a:t>随着社会的发展，教育的重要性日益凸显。为了提高人们对教育的认识和了解，本次讲座将围绕教育的各个方面进行深入探讨。</a:t>
            </a:r>
          </a:p>
        </p:txBody>
      </p:sp>
      <p:sp>
        <p:nvSpPr>
          <p:cNvPr id="6" name="TextBox 6"/>
          <p:cNvSpPr txBox="1"/>
          <p:nvPr/>
        </p:nvSpPr>
        <p:spPr>
          <a:xfrm>
            <a:off x="454963" y="3071702"/>
            <a:ext cx="2703493" cy="363283"/>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77000"/>
              </a:lnSpc>
            </a:pPr>
            <a:r>
              <a:rPr lang="en-US" sz="2025" b="1">
                <a:solidFill>
                  <a:schemeClr val="accent1">
                    <a:alpha val="100000"/>
                  </a:schemeClr>
                </a:solidFill>
                <a:latin typeface="Microsoft Yahei"/>
                <a:ea typeface="Microsoft Yahei"/>
                <a:cs typeface="Microsoft Yahei"/>
              </a:rPr>
              <a:t>背景</a:t>
            </a:r>
          </a:p>
        </p:txBody>
      </p:sp>
      <p:sp>
        <p:nvSpPr>
          <p:cNvPr id="7" name="TextBox 7"/>
          <p:cNvSpPr txBox="1"/>
          <p:nvPr/>
        </p:nvSpPr>
        <p:spPr>
          <a:xfrm>
            <a:off x="454963" y="5118981"/>
            <a:ext cx="6018344" cy="702183"/>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1500">
                <a:solidFill>
                  <a:schemeClr val="dk1">
                    <a:alpha val="100000"/>
                  </a:schemeClr>
                </a:solidFill>
                <a:latin typeface="Microsoft Yahei"/>
                <a:ea typeface="Microsoft Yahei"/>
                <a:cs typeface="Microsoft Yahei"/>
              </a:rPr>
              <a:t>帮助听众全面了解教育的现状、发展趋势和未来展望，为他们在教育领域的工作和学习提供指导和启示。</a:t>
            </a:r>
          </a:p>
        </p:txBody>
      </p:sp>
      <p:sp>
        <p:nvSpPr>
          <p:cNvPr id="8" name="TextBox 8"/>
          <p:cNvSpPr txBox="1"/>
          <p:nvPr/>
        </p:nvSpPr>
        <p:spPr>
          <a:xfrm>
            <a:off x="454963" y="4660638"/>
            <a:ext cx="2703493" cy="363283"/>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77000"/>
              </a:lnSpc>
            </a:pPr>
            <a:r>
              <a:rPr lang="en-US" sz="2025" b="1">
                <a:solidFill>
                  <a:schemeClr val="accent1">
                    <a:alpha val="100000"/>
                  </a:schemeClr>
                </a:solidFill>
                <a:latin typeface="Microsoft Yahei"/>
                <a:ea typeface="Microsoft Yahei"/>
                <a:cs typeface="Microsoft Yahei"/>
              </a:rPr>
              <a:t>目的</a:t>
            </a:r>
          </a:p>
        </p:txBody>
      </p:sp>
      <p:pic>
        <p:nvPicPr>
          <p:cNvPr id="9" name="Picture 9"/>
          <p:cNvPicPr>
            <a:picLocks noChangeAspect="1"/>
          </p:cNvPicPr>
          <p:nvPr/>
        </p:nvPicPr>
        <p:blipFill>
          <a:blip r:embed="rId2"/>
          <a:srcRect l="12500" r="12500"/>
          <a:stretch>
            <a:fillRect/>
          </a:stretch>
        </p:blipFill>
        <p:spPr>
          <a:xfrm>
            <a:off x="7676035" y="2524948"/>
            <a:ext cx="2887741" cy="2887741"/>
          </a:xfrm>
          <a:prstGeom prst="ellipse">
            <a:avLst/>
          </a:prstGeom>
        </p:spPr>
      </p:pic>
      <p:sp>
        <p:nvSpPr>
          <p:cNvPr id="10" name="AutoShape 10"/>
          <p:cNvSpPr/>
          <p:nvPr/>
        </p:nvSpPr>
        <p:spPr>
          <a:xfrm>
            <a:off x="8663168" y="1482987"/>
            <a:ext cx="913476" cy="913476"/>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1" name="AutoShape 11"/>
          <p:cNvSpPr/>
          <p:nvPr/>
        </p:nvSpPr>
        <p:spPr>
          <a:xfrm>
            <a:off x="6921648" y="4618441"/>
            <a:ext cx="913476" cy="913476"/>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AutoShape 12"/>
          <p:cNvSpPr/>
          <p:nvPr/>
        </p:nvSpPr>
        <p:spPr>
          <a:xfrm>
            <a:off x="10386775" y="4618441"/>
            <a:ext cx="913476" cy="913476"/>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Freeform 13"/>
          <p:cNvSpPr/>
          <p:nvPr/>
        </p:nvSpPr>
        <p:spPr>
          <a:xfrm>
            <a:off x="8906663" y="1691796"/>
            <a:ext cx="426486" cy="426486"/>
          </a:xfrm>
          <a:custGeom>
            <a:rect l="l" t="t" r="r" b="b"/>
            <a:pathLst>
              <a:path w="304800" h="304800">
                <a:moveTo>
                  <a:pt x="0" y="91440"/>
                </a:moveTo>
                <a:lnTo>
                  <a:pt x="152400" y="0"/>
                </a:lnTo>
                <a:lnTo>
                  <a:pt x="304800" y="91440"/>
                </a:lnTo>
                <a:lnTo>
                  <a:pt x="304800" y="121920"/>
                </a:lnTo>
                <a:lnTo>
                  <a:pt x="0" y="121920"/>
                </a:lnTo>
                <a:lnTo>
                  <a:pt x="0" y="91440"/>
                </a:lnTo>
                <a:close/>
                <a:moveTo>
                  <a:pt x="0" y="274320"/>
                </a:moveTo>
                <a:lnTo>
                  <a:pt x="304800" y="274320"/>
                </a:lnTo>
                <a:lnTo>
                  <a:pt x="304800" y="304800"/>
                </a:lnTo>
                <a:lnTo>
                  <a:pt x="0" y="304800"/>
                </a:lnTo>
                <a:lnTo>
                  <a:pt x="0" y="274320"/>
                </a:lnTo>
                <a:close/>
                <a:moveTo>
                  <a:pt x="30480" y="243840"/>
                </a:moveTo>
                <a:lnTo>
                  <a:pt x="274320" y="243840"/>
                </a:lnTo>
                <a:lnTo>
                  <a:pt x="274320" y="274320"/>
                </a:lnTo>
                <a:lnTo>
                  <a:pt x="30480" y="274320"/>
                </a:lnTo>
                <a:lnTo>
                  <a:pt x="30480" y="243840"/>
                </a:lnTo>
                <a:close/>
                <a:moveTo>
                  <a:pt x="30480" y="121920"/>
                </a:moveTo>
                <a:lnTo>
                  <a:pt x="91440" y="121920"/>
                </a:lnTo>
                <a:lnTo>
                  <a:pt x="91440" y="243840"/>
                </a:lnTo>
                <a:lnTo>
                  <a:pt x="30480" y="243840"/>
                </a:lnTo>
                <a:lnTo>
                  <a:pt x="30480" y="121920"/>
                </a:lnTo>
                <a:close/>
                <a:moveTo>
                  <a:pt x="121920" y="121920"/>
                </a:moveTo>
                <a:lnTo>
                  <a:pt x="182880" y="121920"/>
                </a:lnTo>
                <a:lnTo>
                  <a:pt x="182880" y="243840"/>
                </a:lnTo>
                <a:lnTo>
                  <a:pt x="121920" y="243840"/>
                </a:lnTo>
                <a:lnTo>
                  <a:pt x="121920" y="121920"/>
                </a:lnTo>
                <a:close/>
                <a:moveTo>
                  <a:pt x="213360" y="121920"/>
                </a:moveTo>
                <a:lnTo>
                  <a:pt x="274320" y="121920"/>
                </a:lnTo>
                <a:lnTo>
                  <a:pt x="274320" y="243840"/>
                </a:lnTo>
                <a:lnTo>
                  <a:pt x="213360" y="243840"/>
                </a:lnTo>
                <a:lnTo>
                  <a:pt x="213360" y="121920"/>
                </a:lnTo>
                <a:close/>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Freeform 14"/>
          <p:cNvSpPr/>
          <p:nvPr/>
        </p:nvSpPr>
        <p:spPr>
          <a:xfrm>
            <a:off x="10639092" y="4837698"/>
            <a:ext cx="426194" cy="426194"/>
          </a:xfrm>
          <a:custGeom>
            <a:rect l="l" t="t" r="r" b="b"/>
            <a:pathLst>
              <a:path w="304800" h="304800">
                <a:moveTo>
                  <a:pt x="152400" y="190500"/>
                </a:moveTo>
                <a:cubicBezTo>
                  <a:pt x="152400" y="169459"/>
                  <a:pt x="169459" y="152400"/>
                  <a:pt x="190500" y="152400"/>
                </a:cubicBezTo>
                <a:cubicBezTo>
                  <a:pt x="211541" y="152400"/>
                  <a:pt x="228600" y="169459"/>
                  <a:pt x="228600" y="190500"/>
                </a:cubicBezTo>
                <a:cubicBezTo>
                  <a:pt x="228600" y="211541"/>
                  <a:pt x="211541" y="228600"/>
                  <a:pt x="190500" y="228600"/>
                </a:cubicBezTo>
                <a:cubicBezTo>
                  <a:pt x="169459" y="228600"/>
                  <a:pt x="152400" y="211541"/>
                  <a:pt x="152400" y="190500"/>
                </a:cubicBezTo>
                <a:close/>
                <a:moveTo>
                  <a:pt x="266700" y="76200"/>
                </a:moveTo>
                <a:lnTo>
                  <a:pt x="235372" y="12925"/>
                </a:lnTo>
                <a:cubicBezTo>
                  <a:pt x="232801" y="5410"/>
                  <a:pt x="225695" y="0"/>
                  <a:pt x="217284" y="0"/>
                </a:cubicBezTo>
                <a:lnTo>
                  <a:pt x="164973" y="0"/>
                </a:lnTo>
                <a:cubicBezTo>
                  <a:pt x="156467" y="0"/>
                  <a:pt x="149295" y="5544"/>
                  <a:pt x="146837" y="13192"/>
                </a:cubicBezTo>
                <a:lnTo>
                  <a:pt x="114338" y="76200"/>
                </a:lnTo>
                <a:lnTo>
                  <a:pt x="38100" y="76200"/>
                </a:lnTo>
                <a:cubicBezTo>
                  <a:pt x="17059" y="76200"/>
                  <a:pt x="0" y="93259"/>
                  <a:pt x="0" y="114300"/>
                </a:cubicBezTo>
                <a:lnTo>
                  <a:pt x="0" y="304800"/>
                </a:lnTo>
                <a:lnTo>
                  <a:pt x="304800" y="304800"/>
                </a:lnTo>
                <a:lnTo>
                  <a:pt x="304800" y="114300"/>
                </a:lnTo>
                <a:cubicBezTo>
                  <a:pt x="304800" y="93259"/>
                  <a:pt x="287760" y="76200"/>
                  <a:pt x="266700" y="76200"/>
                </a:cubicBezTo>
                <a:close/>
                <a:moveTo>
                  <a:pt x="57150" y="152400"/>
                </a:moveTo>
                <a:cubicBezTo>
                  <a:pt x="46625" y="152400"/>
                  <a:pt x="38100" y="143875"/>
                  <a:pt x="38100" y="133350"/>
                </a:cubicBezTo>
                <a:cubicBezTo>
                  <a:pt x="38100" y="122825"/>
                  <a:pt x="46625" y="114300"/>
                  <a:pt x="57150" y="114300"/>
                </a:cubicBezTo>
                <a:cubicBezTo>
                  <a:pt x="67675" y="114300"/>
                  <a:pt x="76200" y="122825"/>
                  <a:pt x="76200" y="133350"/>
                </a:cubicBezTo>
                <a:cubicBezTo>
                  <a:pt x="76200" y="143875"/>
                  <a:pt x="67675" y="152400"/>
                  <a:pt x="57150" y="152400"/>
                </a:cubicBezTo>
                <a:close/>
                <a:moveTo>
                  <a:pt x="190500" y="266700"/>
                </a:moveTo>
                <a:cubicBezTo>
                  <a:pt x="148419" y="266700"/>
                  <a:pt x="114300" y="232581"/>
                  <a:pt x="114300" y="190500"/>
                </a:cubicBezTo>
                <a:cubicBezTo>
                  <a:pt x="114300" y="148419"/>
                  <a:pt x="148419" y="114300"/>
                  <a:pt x="190500" y="114300"/>
                </a:cubicBezTo>
                <a:cubicBezTo>
                  <a:pt x="232581" y="114300"/>
                  <a:pt x="266700" y="148419"/>
                  <a:pt x="266700" y="190500"/>
                </a:cubicBezTo>
                <a:cubicBezTo>
                  <a:pt x="266700" y="232581"/>
                  <a:pt x="232581" y="266700"/>
                  <a:pt x="190500" y="266700"/>
                </a:cubicBezTo>
                <a:close/>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Freeform 15"/>
          <p:cNvSpPr/>
          <p:nvPr/>
        </p:nvSpPr>
        <p:spPr>
          <a:xfrm>
            <a:off x="7137949" y="4833774"/>
            <a:ext cx="482811" cy="482811"/>
          </a:xfrm>
          <a:custGeom>
            <a:rect l="l" t="t" r="r" b="b"/>
            <a:pathLst>
              <a:path w="304800" h="304800">
                <a:moveTo>
                  <a:pt x="304800" y="171155"/>
                </a:moveTo>
                <a:lnTo>
                  <a:pt x="304800" y="133055"/>
                </a:lnTo>
                <a:lnTo>
                  <a:pt x="259261" y="114081"/>
                </a:lnTo>
                <a:cubicBezTo>
                  <a:pt x="257994" y="110509"/>
                  <a:pt x="256661" y="107051"/>
                  <a:pt x="255022" y="103661"/>
                </a:cubicBezTo>
                <a:lnTo>
                  <a:pt x="273406" y="57893"/>
                </a:lnTo>
                <a:lnTo>
                  <a:pt x="246459" y="30956"/>
                </a:lnTo>
                <a:lnTo>
                  <a:pt x="201101" y="49635"/>
                </a:lnTo>
                <a:cubicBezTo>
                  <a:pt x="197644" y="47958"/>
                  <a:pt x="194110" y="46549"/>
                  <a:pt x="190462" y="45244"/>
                </a:cubicBezTo>
                <a:lnTo>
                  <a:pt x="171155" y="0"/>
                </a:lnTo>
                <a:lnTo>
                  <a:pt x="133055" y="0"/>
                </a:lnTo>
                <a:lnTo>
                  <a:pt x="114224" y="45091"/>
                </a:lnTo>
                <a:cubicBezTo>
                  <a:pt x="110433" y="46434"/>
                  <a:pt x="106785" y="47844"/>
                  <a:pt x="103175" y="49559"/>
                </a:cubicBezTo>
                <a:lnTo>
                  <a:pt x="57893" y="31366"/>
                </a:lnTo>
                <a:lnTo>
                  <a:pt x="30956" y="58303"/>
                </a:lnTo>
                <a:lnTo>
                  <a:pt x="49416" y="103175"/>
                </a:lnTo>
                <a:cubicBezTo>
                  <a:pt x="47625" y="106861"/>
                  <a:pt x="46177" y="110614"/>
                  <a:pt x="44796" y="114491"/>
                </a:cubicBezTo>
                <a:lnTo>
                  <a:pt x="0" y="133645"/>
                </a:lnTo>
                <a:lnTo>
                  <a:pt x="0" y="171745"/>
                </a:lnTo>
                <a:lnTo>
                  <a:pt x="44834" y="190424"/>
                </a:lnTo>
                <a:cubicBezTo>
                  <a:pt x="46215" y="194291"/>
                  <a:pt x="47701" y="198053"/>
                  <a:pt x="49482" y="201740"/>
                </a:cubicBezTo>
                <a:lnTo>
                  <a:pt x="31366" y="246907"/>
                </a:lnTo>
                <a:lnTo>
                  <a:pt x="58303" y="273844"/>
                </a:lnTo>
                <a:lnTo>
                  <a:pt x="103289" y="255318"/>
                </a:lnTo>
                <a:cubicBezTo>
                  <a:pt x="106899" y="257032"/>
                  <a:pt x="110585" y="258404"/>
                  <a:pt x="114376" y="259709"/>
                </a:cubicBezTo>
                <a:lnTo>
                  <a:pt x="133645" y="304800"/>
                </a:lnTo>
                <a:lnTo>
                  <a:pt x="171745" y="304800"/>
                </a:lnTo>
                <a:lnTo>
                  <a:pt x="190605" y="259480"/>
                </a:lnTo>
                <a:cubicBezTo>
                  <a:pt x="194215" y="258137"/>
                  <a:pt x="197787" y="256727"/>
                  <a:pt x="201206" y="255089"/>
                </a:cubicBezTo>
                <a:lnTo>
                  <a:pt x="246898" y="273396"/>
                </a:lnTo>
                <a:lnTo>
                  <a:pt x="273834" y="246459"/>
                </a:lnTo>
                <a:lnTo>
                  <a:pt x="255079" y="200997"/>
                </a:lnTo>
                <a:cubicBezTo>
                  <a:pt x="256680" y="197577"/>
                  <a:pt x="257985" y="194110"/>
                  <a:pt x="259251" y="190576"/>
                </a:cubicBezTo>
                <a:lnTo>
                  <a:pt x="304800" y="171155"/>
                </a:lnTo>
                <a:close/>
                <a:moveTo>
                  <a:pt x="152105" y="209550"/>
                </a:moveTo>
                <a:cubicBezTo>
                  <a:pt x="120558" y="209550"/>
                  <a:pt x="94955" y="183947"/>
                  <a:pt x="94955" y="152400"/>
                </a:cubicBezTo>
                <a:cubicBezTo>
                  <a:pt x="94955" y="120853"/>
                  <a:pt x="120558" y="95250"/>
                  <a:pt x="152105" y="95250"/>
                </a:cubicBezTo>
                <a:cubicBezTo>
                  <a:pt x="183652" y="95250"/>
                  <a:pt x="209255" y="120853"/>
                  <a:pt x="209255" y="152400"/>
                </a:cubicBezTo>
                <a:cubicBezTo>
                  <a:pt x="209255" y="183947"/>
                  <a:pt x="183652" y="209550"/>
                  <a:pt x="152105" y="209550"/>
                </a:cubicBezTo>
                <a:close/>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nvGrpSpPr>
          <p:cNvPr id="16" name="Group 16"/>
          <p:cNvGrpSpPr/>
          <p:nvPr/>
        </p:nvGrpSpPr>
        <p:grpSpPr>
          <a:xfrm>
            <a:off x="454963" y="93878"/>
            <a:ext cx="10641129" cy="914400"/>
            <a:chOff x="454963" y="93878"/>
            <a:chExt cx="10641129" cy="914400"/>
          </a:xfrm>
        </p:grpSpPr>
        <p:sp>
          <p:nvSpPr>
            <p:cNvPr id="17" name="AutoShape 17"/>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AutoShape 35"/>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6" name="AutoShape 36"/>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7" name="TextBox 37"/>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主题简介</a:t>
              </a:r>
            </a:p>
          </p:txBody>
        </p:sp>
      </p:grpSp>
    </p:spTree>
  </p:cSld>
  <p:clrMapOvr>
    <a:masterClrMapping/>
  </p:clrMapOvr>
  <p:transition/>
  <p:timing/>
</p:sld>
</file>

<file path=ppt/slides/slide5.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Freeform 2"/>
          <p:cNvSpPr/>
          <p:nvPr/>
        </p:nvSpPr>
        <p:spPr>
          <a:xfrm>
            <a:off x="2215756" y="2976816"/>
            <a:ext cx="2043577" cy="266384"/>
          </a:xfrm>
          <a:custGeom>
            <a:rect l="l" t="t" r="r" b="b"/>
            <a:pathLst>
              <a:path w="7631" h="997">
                <a:moveTo>
                  <a:pt x="0" y="374"/>
                </a:moveTo>
                <a:lnTo>
                  <a:pt x="6883" y="374"/>
                </a:lnTo>
                <a:lnTo>
                  <a:pt x="6765" y="0"/>
                </a:lnTo>
                <a:lnTo>
                  <a:pt x="7631" y="498"/>
                </a:lnTo>
                <a:lnTo>
                  <a:pt x="6765" y="997"/>
                </a:lnTo>
                <a:lnTo>
                  <a:pt x="6883" y="622"/>
                </a:lnTo>
                <a:lnTo>
                  <a:pt x="0" y="622"/>
                </a:lnTo>
                <a:lnTo>
                  <a:pt x="0" y="374"/>
                </a:ln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 name="Freeform 3"/>
          <p:cNvSpPr/>
          <p:nvPr/>
        </p:nvSpPr>
        <p:spPr>
          <a:xfrm>
            <a:off x="2215756" y="4343931"/>
            <a:ext cx="2043577" cy="268329"/>
          </a:xfrm>
          <a:custGeom>
            <a:rect l="l" t="t" r="r" b="b"/>
            <a:pathLst>
              <a:path w="7631" h="997">
                <a:moveTo>
                  <a:pt x="6883" y="375"/>
                </a:moveTo>
                <a:lnTo>
                  <a:pt x="6765" y="0"/>
                </a:lnTo>
                <a:lnTo>
                  <a:pt x="7631" y="499"/>
                </a:lnTo>
                <a:lnTo>
                  <a:pt x="6765" y="997"/>
                </a:lnTo>
                <a:lnTo>
                  <a:pt x="6883" y="623"/>
                </a:lnTo>
                <a:lnTo>
                  <a:pt x="0" y="623"/>
                </a:lnTo>
                <a:lnTo>
                  <a:pt x="0" y="375"/>
                </a:lnTo>
                <a:lnTo>
                  <a:pt x="6883" y="375"/>
                </a:ln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nvGrpSpPr>
          <p:cNvPr id="4" name="Group 4"/>
          <p:cNvGrpSpPr/>
          <p:nvPr/>
        </p:nvGrpSpPr>
        <p:grpSpPr>
          <a:xfrm>
            <a:off x="2215756" y="1566343"/>
            <a:ext cx="2043574" cy="4455417"/>
            <a:chOff x="2215756" y="1566343"/>
            <a:chExt cx="2043574" cy="4455417"/>
          </a:xfrm>
        </p:grpSpPr>
        <p:sp>
          <p:nvSpPr>
            <p:cNvPr id="5" name="Freeform 5"/>
            <p:cNvSpPr/>
            <p:nvPr/>
          </p:nvSpPr>
          <p:spPr>
            <a:xfrm>
              <a:off x="2215756" y="1789944"/>
              <a:ext cx="178886" cy="1425253"/>
            </a:xfrm>
            <a:custGeom>
              <a:rect l="l" t="t" r="r" b="b"/>
              <a:pathLst>
                <a:path w="669" h="5308">
                  <a:moveTo>
                    <a:pt x="669" y="182"/>
                  </a:moveTo>
                  <a:cubicBezTo>
                    <a:pt x="415" y="431"/>
                    <a:pt x="256" y="778"/>
                    <a:pt x="256" y="1160"/>
                  </a:cubicBezTo>
                  <a:lnTo>
                    <a:pt x="256" y="5308"/>
                  </a:lnTo>
                  <a:lnTo>
                    <a:pt x="0" y="5308"/>
                  </a:lnTo>
                  <a:lnTo>
                    <a:pt x="0" y="1148"/>
                  </a:lnTo>
                  <a:cubicBezTo>
                    <a:pt x="0" y="699"/>
                    <a:pt x="187" y="292"/>
                    <a:pt x="486" y="0"/>
                  </a:cubicBezTo>
                  <a:lnTo>
                    <a:pt x="669" y="182"/>
                  </a:ln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6" name="Freeform 6"/>
            <p:cNvSpPr/>
            <p:nvPr/>
          </p:nvSpPr>
          <p:spPr>
            <a:xfrm>
              <a:off x="2346029" y="1566343"/>
              <a:ext cx="1913301" cy="272217"/>
            </a:xfrm>
            <a:custGeom>
              <a:rect l="l" t="t" r="r" b="b"/>
              <a:pathLst>
                <a:path w="7145" h="1015">
                  <a:moveTo>
                    <a:pt x="6397" y="375"/>
                  </a:moveTo>
                  <a:lnTo>
                    <a:pt x="6279" y="0"/>
                  </a:lnTo>
                  <a:lnTo>
                    <a:pt x="7145" y="499"/>
                  </a:lnTo>
                  <a:lnTo>
                    <a:pt x="6279" y="997"/>
                  </a:lnTo>
                  <a:lnTo>
                    <a:pt x="6397" y="623"/>
                  </a:lnTo>
                  <a:lnTo>
                    <a:pt x="1140" y="623"/>
                  </a:lnTo>
                  <a:cubicBezTo>
                    <a:pt x="769" y="623"/>
                    <a:pt x="430" y="773"/>
                    <a:pt x="183" y="1015"/>
                  </a:cubicBezTo>
                  <a:lnTo>
                    <a:pt x="0" y="833"/>
                  </a:lnTo>
                  <a:cubicBezTo>
                    <a:pt x="290" y="550"/>
                    <a:pt x="686" y="375"/>
                    <a:pt x="1120" y="375"/>
                  </a:cubicBezTo>
                  <a:lnTo>
                    <a:pt x="6397" y="375"/>
                  </a:ln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7" name="Freeform 7"/>
            <p:cNvSpPr/>
            <p:nvPr/>
          </p:nvSpPr>
          <p:spPr>
            <a:xfrm>
              <a:off x="2215756" y="4372893"/>
              <a:ext cx="178886" cy="1425253"/>
            </a:xfrm>
            <a:custGeom>
              <a:rect l="l" t="t" r="r" b="b"/>
              <a:pathLst>
                <a:path w="669" h="5309">
                  <a:moveTo>
                    <a:pt x="256" y="0"/>
                  </a:moveTo>
                  <a:lnTo>
                    <a:pt x="256" y="4149"/>
                  </a:lnTo>
                  <a:cubicBezTo>
                    <a:pt x="256" y="4531"/>
                    <a:pt x="415" y="4878"/>
                    <a:pt x="669" y="5127"/>
                  </a:cubicBezTo>
                  <a:lnTo>
                    <a:pt x="486" y="5309"/>
                  </a:lnTo>
                  <a:cubicBezTo>
                    <a:pt x="187" y="5017"/>
                    <a:pt x="0" y="4610"/>
                    <a:pt x="0" y="4161"/>
                  </a:cubicBezTo>
                  <a:lnTo>
                    <a:pt x="0" y="0"/>
                  </a:lnTo>
                  <a:lnTo>
                    <a:pt x="256" y="0"/>
                  </a:ln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 name="Freeform 8"/>
            <p:cNvSpPr/>
            <p:nvPr/>
          </p:nvSpPr>
          <p:spPr>
            <a:xfrm>
              <a:off x="2346029" y="5747599"/>
              <a:ext cx="1913301" cy="274161"/>
            </a:xfrm>
            <a:custGeom>
              <a:rect l="l" t="t" r="r" b="b"/>
              <a:pathLst>
                <a:path w="7145" h="1015">
                  <a:moveTo>
                    <a:pt x="6397" y="392"/>
                  </a:moveTo>
                  <a:lnTo>
                    <a:pt x="6279" y="18"/>
                  </a:lnTo>
                  <a:lnTo>
                    <a:pt x="7145" y="516"/>
                  </a:lnTo>
                  <a:lnTo>
                    <a:pt x="6279" y="1015"/>
                  </a:lnTo>
                  <a:lnTo>
                    <a:pt x="6397" y="640"/>
                  </a:lnTo>
                  <a:lnTo>
                    <a:pt x="1120" y="640"/>
                  </a:lnTo>
                  <a:cubicBezTo>
                    <a:pt x="686" y="640"/>
                    <a:pt x="290" y="465"/>
                    <a:pt x="0" y="182"/>
                  </a:cubicBezTo>
                  <a:lnTo>
                    <a:pt x="183" y="0"/>
                  </a:lnTo>
                  <a:cubicBezTo>
                    <a:pt x="430" y="242"/>
                    <a:pt x="769" y="392"/>
                    <a:pt x="1140" y="392"/>
                  </a:cubicBezTo>
                  <a:lnTo>
                    <a:pt x="6397" y="392"/>
                  </a:ln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9" name="Group 9"/>
          <p:cNvGrpSpPr/>
          <p:nvPr/>
        </p:nvGrpSpPr>
        <p:grpSpPr>
          <a:xfrm>
            <a:off x="1171292" y="2749588"/>
            <a:ext cx="2088928" cy="2088928"/>
            <a:chOff x="1171292" y="2749588"/>
            <a:chExt cx="2088928" cy="2088928"/>
          </a:xfrm>
        </p:grpSpPr>
        <p:sp>
          <p:nvSpPr>
            <p:cNvPr id="10" name="AutoShape 10"/>
            <p:cNvSpPr/>
            <p:nvPr/>
          </p:nvSpPr>
          <p:spPr>
            <a:xfrm>
              <a:off x="1171292" y="2749588"/>
              <a:ext cx="2088928" cy="2088928"/>
            </a:xfrm>
            <a:prstGeom prst="ellipse">
              <a:avLst/>
            </a:prstGeom>
            <a:solidFill>
              <a:schemeClr val="accent1">
                <a:lumMod val="40000"/>
                <a:lumOff val="60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11" name="Group 11"/>
          <p:cNvGrpSpPr/>
          <p:nvPr/>
        </p:nvGrpSpPr>
        <p:grpSpPr>
          <a:xfrm>
            <a:off x="1797656" y="3303419"/>
            <a:ext cx="931450" cy="924116"/>
            <a:chOff x="1797656" y="3303419"/>
            <a:chExt cx="931450" cy="924116"/>
          </a:xfrm>
        </p:grpSpPr>
        <p:sp>
          <p:nvSpPr>
            <p:cNvPr id="12" name="Freeform 12"/>
            <p:cNvSpPr/>
            <p:nvPr/>
          </p:nvSpPr>
          <p:spPr>
            <a:xfrm>
              <a:off x="1978060" y="3564785"/>
              <a:ext cx="482346" cy="478631"/>
            </a:xfrm>
            <a:custGeom>
              <a:rect l="l" t="t" r="r" b="b"/>
              <a:pathLst>
                <a:path w="55" h="55">
                  <a:moveTo>
                    <a:pt x="47" y="27"/>
                  </a:moveTo>
                  <a:cubicBezTo>
                    <a:pt x="47" y="38"/>
                    <a:pt x="38" y="46"/>
                    <a:pt x="28" y="46"/>
                  </a:cubicBezTo>
                  <a:cubicBezTo>
                    <a:pt x="18" y="46"/>
                    <a:pt x="9" y="38"/>
                    <a:pt x="9" y="27"/>
                  </a:cubicBezTo>
                  <a:cubicBezTo>
                    <a:pt x="9" y="17"/>
                    <a:pt x="18" y="9"/>
                    <a:pt x="28" y="9"/>
                  </a:cubicBezTo>
                  <a:cubicBezTo>
                    <a:pt x="31" y="9"/>
                    <a:pt x="35" y="10"/>
                    <a:pt x="38" y="11"/>
                  </a:cubicBezTo>
                  <a:cubicBezTo>
                    <a:pt x="44" y="5"/>
                    <a:pt x="44" y="5"/>
                    <a:pt x="44" y="5"/>
                  </a:cubicBezTo>
                  <a:cubicBezTo>
                    <a:pt x="39" y="2"/>
                    <a:pt x="34" y="0"/>
                    <a:pt x="28" y="0"/>
                  </a:cubicBezTo>
                  <a:cubicBezTo>
                    <a:pt x="13" y="0"/>
                    <a:pt x="0" y="12"/>
                    <a:pt x="0" y="27"/>
                  </a:cubicBezTo>
                  <a:cubicBezTo>
                    <a:pt x="0" y="43"/>
                    <a:pt x="13" y="55"/>
                    <a:pt x="28" y="55"/>
                  </a:cubicBezTo>
                  <a:cubicBezTo>
                    <a:pt x="43" y="55"/>
                    <a:pt x="55" y="43"/>
                    <a:pt x="55" y="27"/>
                  </a:cubicBezTo>
                  <a:cubicBezTo>
                    <a:pt x="55" y="21"/>
                    <a:pt x="53" y="16"/>
                    <a:pt x="50" y="11"/>
                  </a:cubicBezTo>
                  <a:cubicBezTo>
                    <a:pt x="44" y="18"/>
                    <a:pt x="44" y="18"/>
                    <a:pt x="44" y="18"/>
                  </a:cubicBezTo>
                  <a:cubicBezTo>
                    <a:pt x="46" y="21"/>
                    <a:pt x="47" y="24"/>
                    <a:pt x="47" y="27"/>
                  </a:cubicBez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Freeform 13"/>
            <p:cNvSpPr/>
            <p:nvPr/>
          </p:nvSpPr>
          <p:spPr>
            <a:xfrm>
              <a:off x="2147414" y="3730520"/>
              <a:ext cx="154591" cy="147257"/>
            </a:xfrm>
            <a:custGeom>
              <a:rect l="l" t="t" r="r" b="b"/>
              <a:pathLst>
                <a:path w="18" h="17">
                  <a:moveTo>
                    <a:pt x="12" y="0"/>
                  </a:moveTo>
                  <a:cubicBezTo>
                    <a:pt x="11" y="0"/>
                    <a:pt x="10" y="0"/>
                    <a:pt x="9" y="0"/>
                  </a:cubicBezTo>
                  <a:cubicBezTo>
                    <a:pt x="4" y="0"/>
                    <a:pt x="0" y="4"/>
                    <a:pt x="0" y="8"/>
                  </a:cubicBezTo>
                  <a:cubicBezTo>
                    <a:pt x="0" y="13"/>
                    <a:pt x="4" y="17"/>
                    <a:pt x="9" y="17"/>
                  </a:cubicBezTo>
                  <a:cubicBezTo>
                    <a:pt x="14" y="17"/>
                    <a:pt x="18" y="13"/>
                    <a:pt x="18" y="8"/>
                  </a:cubicBezTo>
                  <a:cubicBezTo>
                    <a:pt x="18" y="7"/>
                    <a:pt x="17" y="6"/>
                    <a:pt x="17" y="5"/>
                  </a:cubicBezTo>
                  <a:cubicBezTo>
                    <a:pt x="9" y="9"/>
                    <a:pt x="9" y="9"/>
                    <a:pt x="9" y="9"/>
                  </a:cubicBezTo>
                  <a:lnTo>
                    <a:pt x="12" y="0"/>
                  </a:ln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Freeform 14"/>
            <p:cNvSpPr/>
            <p:nvPr/>
          </p:nvSpPr>
          <p:spPr>
            <a:xfrm>
              <a:off x="1797656" y="3380762"/>
              <a:ext cx="854202" cy="846773"/>
            </a:xfrm>
            <a:custGeom>
              <a:rect l="l" t="t" r="r" b="b"/>
              <a:pathLst>
                <a:path w="98" h="97">
                  <a:moveTo>
                    <a:pt x="82" y="22"/>
                  </a:moveTo>
                  <a:cubicBezTo>
                    <a:pt x="80" y="23"/>
                    <a:pt x="80" y="23"/>
                    <a:pt x="80" y="23"/>
                  </a:cubicBezTo>
                  <a:cubicBezTo>
                    <a:pt x="86" y="30"/>
                    <a:pt x="89" y="39"/>
                    <a:pt x="89" y="48"/>
                  </a:cubicBezTo>
                  <a:cubicBezTo>
                    <a:pt x="89" y="71"/>
                    <a:pt x="71" y="88"/>
                    <a:pt x="49" y="88"/>
                  </a:cubicBezTo>
                  <a:cubicBezTo>
                    <a:pt x="27" y="88"/>
                    <a:pt x="9" y="71"/>
                    <a:pt x="9" y="48"/>
                  </a:cubicBezTo>
                  <a:cubicBezTo>
                    <a:pt x="9" y="26"/>
                    <a:pt x="27" y="8"/>
                    <a:pt x="49" y="8"/>
                  </a:cubicBezTo>
                  <a:cubicBezTo>
                    <a:pt x="58" y="8"/>
                    <a:pt x="67" y="12"/>
                    <a:pt x="74" y="17"/>
                  </a:cubicBezTo>
                  <a:cubicBezTo>
                    <a:pt x="76" y="15"/>
                    <a:pt x="76" y="15"/>
                    <a:pt x="76" y="15"/>
                  </a:cubicBezTo>
                  <a:cubicBezTo>
                    <a:pt x="76" y="8"/>
                    <a:pt x="76" y="8"/>
                    <a:pt x="76" y="8"/>
                  </a:cubicBezTo>
                  <a:cubicBezTo>
                    <a:pt x="68" y="3"/>
                    <a:pt x="59" y="0"/>
                    <a:pt x="49" y="0"/>
                  </a:cubicBezTo>
                  <a:cubicBezTo>
                    <a:pt x="22" y="0"/>
                    <a:pt x="0" y="22"/>
                    <a:pt x="0" y="48"/>
                  </a:cubicBezTo>
                  <a:cubicBezTo>
                    <a:pt x="0" y="75"/>
                    <a:pt x="22" y="97"/>
                    <a:pt x="49" y="97"/>
                  </a:cubicBezTo>
                  <a:cubicBezTo>
                    <a:pt x="76" y="97"/>
                    <a:pt x="98" y="75"/>
                    <a:pt x="98" y="48"/>
                  </a:cubicBezTo>
                  <a:cubicBezTo>
                    <a:pt x="98" y="38"/>
                    <a:pt x="95" y="29"/>
                    <a:pt x="89" y="21"/>
                  </a:cubicBezTo>
                  <a:lnTo>
                    <a:pt x="82" y="22"/>
                  </a:ln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Freeform 15"/>
            <p:cNvSpPr/>
            <p:nvPr/>
          </p:nvSpPr>
          <p:spPr>
            <a:xfrm>
              <a:off x="2224757" y="3303419"/>
              <a:ext cx="504349" cy="497015"/>
            </a:xfrm>
            <a:custGeom>
              <a:rect l="l" t="t" r="r" b="b"/>
              <a:pathLst>
                <a:path w="137" h="135">
                  <a:moveTo>
                    <a:pt x="104" y="30"/>
                  </a:moveTo>
                  <a:lnTo>
                    <a:pt x="106" y="0"/>
                  </a:lnTo>
                  <a:lnTo>
                    <a:pt x="87" y="16"/>
                  </a:lnTo>
                  <a:lnTo>
                    <a:pt x="71" y="35"/>
                  </a:lnTo>
                  <a:lnTo>
                    <a:pt x="69" y="59"/>
                  </a:lnTo>
                  <a:lnTo>
                    <a:pt x="40" y="90"/>
                  </a:lnTo>
                  <a:lnTo>
                    <a:pt x="14" y="116"/>
                  </a:lnTo>
                  <a:lnTo>
                    <a:pt x="0" y="135"/>
                  </a:lnTo>
                  <a:lnTo>
                    <a:pt x="19" y="123"/>
                  </a:lnTo>
                  <a:lnTo>
                    <a:pt x="45" y="97"/>
                  </a:lnTo>
                  <a:lnTo>
                    <a:pt x="76" y="66"/>
                  </a:lnTo>
                  <a:lnTo>
                    <a:pt x="102" y="66"/>
                  </a:lnTo>
                  <a:lnTo>
                    <a:pt x="118" y="47"/>
                  </a:lnTo>
                  <a:lnTo>
                    <a:pt x="137" y="30"/>
                  </a:lnTo>
                  <a:lnTo>
                    <a:pt x="104" y="30"/>
                  </a:ln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16" name="Group 16"/>
          <p:cNvGrpSpPr/>
          <p:nvPr/>
        </p:nvGrpSpPr>
        <p:grpSpPr>
          <a:xfrm>
            <a:off x="454963" y="93878"/>
            <a:ext cx="10641129" cy="914400"/>
            <a:chOff x="454963" y="93878"/>
            <a:chExt cx="10641129" cy="914400"/>
          </a:xfrm>
        </p:grpSpPr>
        <p:sp>
          <p:nvSpPr>
            <p:cNvPr id="17" name="AutoShape 17"/>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AutoShape 35"/>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6" name="AutoShape 36"/>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7" name="TextBox 37"/>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讲座目的</a:t>
              </a:r>
            </a:p>
          </p:txBody>
        </p:sp>
      </p:grpSp>
      <p:sp>
        <p:nvSpPr>
          <p:cNvPr id="38" name="AutoShape 38"/>
          <p:cNvSpPr/>
          <p:nvPr/>
        </p:nvSpPr>
        <p:spPr>
          <a:xfrm>
            <a:off x="4435504" y="1548259"/>
            <a:ext cx="6293068" cy="826777"/>
          </a:xfrm>
          <a:prstGeom prst="rect">
            <a:avLst/>
          </a:prstGeom>
          <a:solidFill>
            <a:schemeClr val="accent1">
              <a:lumMod val="20000"/>
              <a:lumOff val="80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9" name="AutoShape 39"/>
          <p:cNvSpPr/>
          <p:nvPr/>
        </p:nvSpPr>
        <p:spPr>
          <a:xfrm>
            <a:off x="4435504" y="1110481"/>
            <a:ext cx="6293068" cy="488655"/>
          </a:xfrm>
          <a:prstGeom prst="rect">
            <a:avLst/>
          </a:prstGeom>
          <a:solidFill>
            <a:schemeClr val="accent1">
              <a:lumMod val="40000"/>
              <a:lumOff val="60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0" name="TextBox 40"/>
          <p:cNvSpPr txBox="1"/>
          <p:nvPr/>
        </p:nvSpPr>
        <p:spPr>
          <a:xfrm>
            <a:off x="4594260" y="1108803"/>
            <a:ext cx="5820489" cy="490334"/>
          </a:xfrm>
          <a:prstGeom prst="rect">
            <a:avLst/>
          </a:prstGeom>
        </p:spPr>
        <p:txBody>
          <a:bodyPr vert="horz" wrap="square" lIns="66008" tIns="33052" rIns="66008" bIns="33052" rtlCol="0" anchor="t" anchorCtr="0">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20000"/>
              </a:lnSpc>
            </a:pPr>
            <a:r>
              <a:rPr lang="en-US" sz="2025" b="1">
                <a:solidFill>
                  <a:schemeClr val="accent3">
                    <a:alpha val="100000"/>
                  </a:schemeClr>
                </a:solidFill>
                <a:latin typeface="Microsoft Yahei"/>
                <a:ea typeface="Microsoft Yahei"/>
                <a:cs typeface="Microsoft Yahei"/>
              </a:rPr>
              <a:t>增强人们对教育的认识和理解</a:t>
            </a:r>
          </a:p>
        </p:txBody>
      </p:sp>
      <p:sp>
        <p:nvSpPr>
          <p:cNvPr id="41" name="TextBox 41"/>
          <p:cNvSpPr txBox="1"/>
          <p:nvPr/>
        </p:nvSpPr>
        <p:spPr>
          <a:xfrm>
            <a:off x="4594260" y="1548259"/>
            <a:ext cx="5909681" cy="802744"/>
          </a:xfrm>
          <a:prstGeom prst="rect">
            <a:avLst/>
          </a:prstGeom>
        </p:spPr>
        <p:txBody>
          <a:bodyPr vert="horz" wrap="square" lIns="66008" tIns="33052" rIns="66008" bIns="33052"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20000"/>
              </a:lnSpc>
            </a:pPr>
            <a:r>
              <a:rPr lang="en-US" sz="1500">
                <a:solidFill>
                  <a:srgbClr val="060001">
                    <a:alpha val="100000"/>
                  </a:srgbClr>
                </a:solidFill>
                <a:latin typeface="Microsoft Yahei"/>
                <a:ea typeface="Microsoft Yahei"/>
                <a:cs typeface="Microsoft Yahei"/>
              </a:rPr>
              <a:t>通过本次讲座，听众可以深入了解教育的内涵、外延和重要性，提高对教育的认识水平。</a:t>
            </a:r>
          </a:p>
        </p:txBody>
      </p:sp>
      <p:sp>
        <p:nvSpPr>
          <p:cNvPr id="42" name="AutoShape 42"/>
          <p:cNvSpPr/>
          <p:nvPr/>
        </p:nvSpPr>
        <p:spPr>
          <a:xfrm>
            <a:off x="4435504" y="2916347"/>
            <a:ext cx="6293068" cy="826777"/>
          </a:xfrm>
          <a:prstGeom prst="rect">
            <a:avLst/>
          </a:prstGeom>
          <a:solidFill>
            <a:schemeClr val="accent1">
              <a:lumMod val="20000"/>
              <a:lumOff val="80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3" name="AutoShape 43"/>
          <p:cNvSpPr/>
          <p:nvPr/>
        </p:nvSpPr>
        <p:spPr>
          <a:xfrm>
            <a:off x="4435504" y="2478570"/>
            <a:ext cx="6293068" cy="488655"/>
          </a:xfrm>
          <a:prstGeom prst="rect">
            <a:avLst/>
          </a:prstGeom>
          <a:solidFill>
            <a:schemeClr val="accent1">
              <a:lumMod val="40000"/>
              <a:lumOff val="60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4" name="TextBox 44"/>
          <p:cNvSpPr txBox="1"/>
          <p:nvPr/>
        </p:nvSpPr>
        <p:spPr>
          <a:xfrm>
            <a:off x="4594260" y="2476892"/>
            <a:ext cx="5820489" cy="490334"/>
          </a:xfrm>
          <a:prstGeom prst="rect">
            <a:avLst/>
          </a:prstGeom>
        </p:spPr>
        <p:txBody>
          <a:bodyPr vert="horz" wrap="square" lIns="66008" tIns="33052" rIns="66008" bIns="33052" rtlCol="0" anchor="t" anchorCtr="0">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20000"/>
              </a:lnSpc>
            </a:pPr>
            <a:r>
              <a:rPr lang="en-US" sz="2025" b="1">
                <a:solidFill>
                  <a:schemeClr val="accent3">
                    <a:alpha val="100000"/>
                  </a:schemeClr>
                </a:solidFill>
                <a:latin typeface="Microsoft Yahei"/>
                <a:ea typeface="Microsoft Yahei"/>
                <a:cs typeface="Microsoft Yahei"/>
              </a:rPr>
              <a:t>分享教育领域的最新研究成果和实践经验</a:t>
            </a:r>
          </a:p>
        </p:txBody>
      </p:sp>
      <p:sp>
        <p:nvSpPr>
          <p:cNvPr id="45" name="TextBox 45"/>
          <p:cNvSpPr txBox="1"/>
          <p:nvPr/>
        </p:nvSpPr>
        <p:spPr>
          <a:xfrm>
            <a:off x="4594260" y="2916347"/>
            <a:ext cx="5909681" cy="802744"/>
          </a:xfrm>
          <a:prstGeom prst="rect">
            <a:avLst/>
          </a:prstGeom>
        </p:spPr>
        <p:txBody>
          <a:bodyPr vert="horz" wrap="square" lIns="66008" tIns="33052" rIns="66008" bIns="33052"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20000"/>
              </a:lnSpc>
            </a:pPr>
            <a:r>
              <a:rPr lang="en-US" sz="1500">
                <a:solidFill>
                  <a:srgbClr val="060001">
                    <a:alpha val="100000"/>
                  </a:srgbClr>
                </a:solidFill>
                <a:latin typeface="Microsoft Yahei"/>
                <a:ea typeface="Microsoft Yahei"/>
                <a:cs typeface="Microsoft Yahei"/>
              </a:rPr>
              <a:t>本次讲座将邀请教育领域的专家学者，分享他们在教育领域的最新研究成果和实践经验，为听众提供宝贵的参考和启示。</a:t>
            </a:r>
          </a:p>
        </p:txBody>
      </p:sp>
      <p:sp>
        <p:nvSpPr>
          <p:cNvPr id="46" name="AutoShape 46"/>
          <p:cNvSpPr/>
          <p:nvPr/>
        </p:nvSpPr>
        <p:spPr>
          <a:xfrm>
            <a:off x="4435504" y="4284435"/>
            <a:ext cx="6293068" cy="826777"/>
          </a:xfrm>
          <a:prstGeom prst="rect">
            <a:avLst/>
          </a:prstGeom>
          <a:solidFill>
            <a:schemeClr val="accent1">
              <a:lumMod val="20000"/>
              <a:lumOff val="80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7" name="AutoShape 47"/>
          <p:cNvSpPr/>
          <p:nvPr/>
        </p:nvSpPr>
        <p:spPr>
          <a:xfrm>
            <a:off x="4435504" y="3846658"/>
            <a:ext cx="6293068" cy="488655"/>
          </a:xfrm>
          <a:prstGeom prst="rect">
            <a:avLst/>
          </a:prstGeom>
          <a:solidFill>
            <a:schemeClr val="accent1">
              <a:lumMod val="40000"/>
              <a:lumOff val="60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8" name="TextBox 48"/>
          <p:cNvSpPr txBox="1"/>
          <p:nvPr/>
        </p:nvSpPr>
        <p:spPr>
          <a:xfrm>
            <a:off x="4594260" y="3844980"/>
            <a:ext cx="5820489" cy="490334"/>
          </a:xfrm>
          <a:prstGeom prst="rect">
            <a:avLst/>
          </a:prstGeom>
        </p:spPr>
        <p:txBody>
          <a:bodyPr vert="horz" wrap="square" lIns="66008" tIns="33052" rIns="66008" bIns="33052" rtlCol="0" anchor="t" anchorCtr="0">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20000"/>
              </a:lnSpc>
            </a:pPr>
            <a:r>
              <a:rPr lang="en-US" sz="2025" b="1">
                <a:solidFill>
                  <a:schemeClr val="accent3">
                    <a:alpha val="100000"/>
                  </a:schemeClr>
                </a:solidFill>
                <a:latin typeface="Microsoft Yahei"/>
                <a:ea typeface="Microsoft Yahei"/>
                <a:cs typeface="Microsoft Yahei"/>
              </a:rPr>
              <a:t>引导听众思考教育的未来发展方向</a:t>
            </a:r>
          </a:p>
        </p:txBody>
      </p:sp>
      <p:sp>
        <p:nvSpPr>
          <p:cNvPr id="49" name="TextBox 49"/>
          <p:cNvSpPr txBox="1"/>
          <p:nvPr/>
        </p:nvSpPr>
        <p:spPr>
          <a:xfrm>
            <a:off x="4594260" y="4284435"/>
            <a:ext cx="5909681" cy="802744"/>
          </a:xfrm>
          <a:prstGeom prst="rect">
            <a:avLst/>
          </a:prstGeom>
        </p:spPr>
        <p:txBody>
          <a:bodyPr vert="horz" wrap="square" lIns="66008" tIns="33052" rIns="66008" bIns="33052"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20000"/>
              </a:lnSpc>
            </a:pPr>
            <a:r>
              <a:rPr lang="en-US" sz="1500">
                <a:solidFill>
                  <a:srgbClr val="060001">
                    <a:alpha val="100000"/>
                  </a:srgbClr>
                </a:solidFill>
                <a:latin typeface="Microsoft Yahei"/>
                <a:ea typeface="Microsoft Yahei"/>
                <a:cs typeface="Microsoft Yahei"/>
              </a:rPr>
              <a:t>本次讲座将深入探讨教育的未来发展趋势和方向，引导听众思考如何更好地适应和推动教育的发展。</a:t>
            </a:r>
          </a:p>
        </p:txBody>
      </p:sp>
      <p:sp>
        <p:nvSpPr>
          <p:cNvPr id="50" name="AutoShape 50"/>
          <p:cNvSpPr/>
          <p:nvPr/>
        </p:nvSpPr>
        <p:spPr>
          <a:xfrm>
            <a:off x="4435504" y="5652523"/>
            <a:ext cx="6293068" cy="826777"/>
          </a:xfrm>
          <a:prstGeom prst="rect">
            <a:avLst/>
          </a:prstGeom>
          <a:solidFill>
            <a:schemeClr val="accent1">
              <a:lumMod val="20000"/>
              <a:lumOff val="80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1" name="AutoShape 51"/>
          <p:cNvSpPr/>
          <p:nvPr/>
        </p:nvSpPr>
        <p:spPr>
          <a:xfrm>
            <a:off x="4435504" y="5214746"/>
            <a:ext cx="6293068" cy="488655"/>
          </a:xfrm>
          <a:prstGeom prst="rect">
            <a:avLst/>
          </a:prstGeom>
          <a:solidFill>
            <a:schemeClr val="accent1">
              <a:lumMod val="40000"/>
              <a:lumOff val="60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2" name="TextBox 52"/>
          <p:cNvSpPr txBox="1"/>
          <p:nvPr/>
        </p:nvSpPr>
        <p:spPr>
          <a:xfrm>
            <a:off x="4594260" y="5213068"/>
            <a:ext cx="5820489" cy="490334"/>
          </a:xfrm>
          <a:prstGeom prst="rect">
            <a:avLst/>
          </a:prstGeom>
        </p:spPr>
        <p:txBody>
          <a:bodyPr vert="horz" wrap="square" lIns="66008" tIns="33052" rIns="66008" bIns="33052" rtlCol="0" anchor="t" anchorCtr="0">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20000"/>
              </a:lnSpc>
            </a:pPr>
            <a:r>
              <a:rPr lang="en-US" sz="2025" b="1">
                <a:solidFill>
                  <a:schemeClr val="accent3">
                    <a:alpha val="100000"/>
                  </a:schemeClr>
                </a:solidFill>
                <a:latin typeface="Microsoft Yahei"/>
                <a:ea typeface="Microsoft Yahei"/>
                <a:cs typeface="Microsoft Yahei"/>
              </a:rPr>
              <a:t>促进教育领域的交流与合作</a:t>
            </a:r>
          </a:p>
        </p:txBody>
      </p:sp>
      <p:sp>
        <p:nvSpPr>
          <p:cNvPr id="53" name="TextBox 53"/>
          <p:cNvSpPr txBox="1"/>
          <p:nvPr/>
        </p:nvSpPr>
        <p:spPr>
          <a:xfrm>
            <a:off x="4594260" y="5652523"/>
            <a:ext cx="5909681" cy="802744"/>
          </a:xfrm>
          <a:prstGeom prst="rect">
            <a:avLst/>
          </a:prstGeom>
        </p:spPr>
        <p:txBody>
          <a:bodyPr vert="horz" wrap="square" lIns="66008" tIns="33052" rIns="66008" bIns="33052"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20000"/>
              </a:lnSpc>
            </a:pPr>
            <a:r>
              <a:rPr lang="en-US" sz="1500">
                <a:solidFill>
                  <a:srgbClr val="060001">
                    <a:alpha val="100000"/>
                  </a:srgbClr>
                </a:solidFill>
                <a:latin typeface="Microsoft Yahei"/>
                <a:ea typeface="Microsoft Yahei"/>
                <a:cs typeface="Microsoft Yahei"/>
              </a:rPr>
              <a:t>本次讲座将为来自不同领域和教育背景的听众提供一个交流与合作的平台，促进教育领域的共同进步和发展。</a:t>
            </a:r>
          </a:p>
        </p:txBody>
      </p:sp>
    </p:spTree>
  </p:cSld>
  <p:clrMapOvr>
    <a:masterClrMapping/>
  </p:clrMapOvr>
  <p:transition/>
  <p:timing/>
</p:sld>
</file>

<file path=ppt/slides/slide6.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TextBox 2"/>
          <p:cNvSpPr txBox="1"/>
          <p:nvPr/>
        </p:nvSpPr>
        <p:spPr>
          <a:xfrm>
            <a:off x="2808922" y="3242247"/>
            <a:ext cx="6574155" cy="1805940"/>
          </a:xfrm>
          <a:prstGeom prst="rect">
            <a:avLst/>
          </a:prstGeom>
        </p:spPr>
        <p:txBody>
          <a:bodyPr vert="horz" wrap="square" lIns="91440" tIns="45720" rIns="91440" bIns="45720" rtlCol="0" anchor="t" anchorCtr="1">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4500" b="1">
                <a:solidFill>
                  <a:schemeClr val="dk1">
                    <a:alpha val="100000"/>
                  </a:schemeClr>
                </a:solidFill>
                <a:latin typeface="Microsoft Yahei"/>
                <a:ea typeface="Microsoft Yahei"/>
                <a:cs typeface="Microsoft Yahei"/>
              </a:rPr>
              <a:t>2024年教育行业趋势</a:t>
            </a:r>
          </a:p>
        </p:txBody>
      </p:sp>
      <p:sp>
        <p:nvSpPr>
          <p:cNvPr id="3" name="TextBox 3"/>
          <p:cNvSpPr txBox="1"/>
          <p:nvPr/>
        </p:nvSpPr>
        <p:spPr>
          <a:xfrm>
            <a:off x="3289579" y="1561960"/>
            <a:ext cx="2806421" cy="929640"/>
          </a:xfrm>
          <a:prstGeom prst="rect">
            <a:avLst/>
          </a:prstGeom>
        </p:spPr>
        <p:txBody>
          <a:bodyPr vert="horz" wrap="square" lIns="91440" tIns="45720" rIns="91440" bIns="45720" rtlCol="0" anchor="ctr"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r">
              <a:lnSpc>
                <a:spcPct val="90000"/>
              </a:lnSpc>
            </a:pPr>
            <a:r>
              <a:rPr lang="en-US" sz="5400" b="1">
                <a:solidFill>
                  <a:schemeClr val="dk1">
                    <a:alpha val="100000"/>
                  </a:schemeClr>
                </a:solidFill>
                <a:latin typeface="Microsoft Yahei"/>
                <a:ea typeface="Microsoft Yahei"/>
                <a:cs typeface="Microsoft Yahei"/>
              </a:rPr>
              <a:t>PART</a:t>
            </a:r>
          </a:p>
        </p:txBody>
      </p:sp>
      <p:sp>
        <p:nvSpPr>
          <p:cNvPr id="4" name="TextBox 4"/>
          <p:cNvSpPr txBox="1"/>
          <p:nvPr/>
        </p:nvSpPr>
        <p:spPr>
          <a:xfrm>
            <a:off x="5964661" y="1561960"/>
            <a:ext cx="2162556" cy="929640"/>
          </a:xfrm>
          <a:prstGeom prst="rect">
            <a:avLst/>
          </a:prstGeom>
        </p:spPr>
        <p:txBody>
          <a:bodyPr vert="horz" wrap="square" lIns="91440" tIns="45720" rIns="91440" bIns="45720" rtlCol="0" anchor="t" anchorCtr="1">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90000"/>
              </a:lnSpc>
            </a:pPr>
            <a:r>
              <a:rPr lang="en-US" sz="5400" b="1">
                <a:solidFill>
                  <a:schemeClr val="dk1">
                    <a:alpha val="100000"/>
                  </a:schemeClr>
                </a:solidFill>
                <a:latin typeface="Microsoft Yahei"/>
                <a:ea typeface="Microsoft Yahei"/>
                <a:cs typeface="Microsoft Yahei"/>
              </a:rPr>
              <a:t>02</a:t>
            </a:r>
          </a:p>
        </p:txBody>
      </p:sp>
    </p:spTree>
  </p:cSld>
  <p:clrMapOvr>
    <a:masterClrMapping/>
  </p:clrMapOvr>
  <p:transition/>
  <p:timing/>
</p:sld>
</file>

<file path=ppt/slides/slide7.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3">
            <a:alphaModFix/>
          </a:blip>
          <a:stretch>
            <a:fillRect/>
          </a:stretch>
        </a:blipFill>
      </p:bgPr>
    </p:bg>
    <p:spTree>
      <p:nvGrpSpPr>
        <p:cNvPr id="1" name=""/>
        <p:cNvGrpSpPr/>
        <p:nvPr/>
      </p:nvGrpSpPr>
      <p:grpSpPr>
        <a:xfrm>
          <a:off x="0" y="0"/>
          <a:ext cx="0" cy="0"/>
        </a:xfrm>
      </p:grpSpPr>
      <p:grpSp>
        <p:nvGrpSpPr>
          <p:cNvPr id="2" name="Group 2"/>
          <p:cNvGrpSpPr/>
          <p:nvPr/>
        </p:nvGrpSpPr>
        <p:grpSpPr>
          <a:xfrm>
            <a:off x="5982796" y="3116804"/>
            <a:ext cx="5783287" cy="1160526"/>
            <a:chOff x="5982796" y="3116804"/>
            <a:chExt cx="5783287" cy="1160526"/>
          </a:xfrm>
        </p:grpSpPr>
        <p:sp>
          <p:nvSpPr>
            <p:cNvPr id="3" name="TextBox 3"/>
            <p:cNvSpPr txBox="1"/>
            <p:nvPr/>
          </p:nvSpPr>
          <p:spPr>
            <a:xfrm>
              <a:off x="5982796" y="3116804"/>
              <a:ext cx="4521094" cy="398526"/>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77000"/>
                </a:lnSpc>
              </a:pPr>
              <a:r>
                <a:rPr lang="en-US" sz="2325" b="1">
                  <a:solidFill>
                    <a:schemeClr val="accent1">
                      <a:alpha val="100000"/>
                    </a:schemeClr>
                  </a:solidFill>
                  <a:latin typeface="Microsoft Yahei"/>
                  <a:ea typeface="Microsoft Yahei"/>
                  <a:cs typeface="Microsoft Yahei"/>
                </a:rPr>
                <a:t>在线学习模式多样化</a:t>
              </a:r>
            </a:p>
          </p:txBody>
        </p:sp>
        <p:sp>
          <p:nvSpPr>
            <p:cNvPr id="4" name="TextBox 4"/>
            <p:cNvSpPr txBox="1"/>
            <p:nvPr/>
          </p:nvSpPr>
          <p:spPr>
            <a:xfrm>
              <a:off x="5982796" y="3575147"/>
              <a:ext cx="5783287" cy="702183"/>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1500">
                  <a:solidFill>
                    <a:schemeClr val="dk1">
                      <a:alpha val="100000"/>
                    </a:schemeClr>
                  </a:solidFill>
                  <a:latin typeface="Microsoft Yahei"/>
                  <a:ea typeface="Microsoft Yahei"/>
                  <a:cs typeface="Microsoft Yahei"/>
                </a:rPr>
                <a:t>在线教育不仅限于传统的视频课程，还出现了互动直播、一对一辅导、小组讨论等多种学习模式，满足不同学习需求。</a:t>
              </a:r>
            </a:p>
          </p:txBody>
        </p:sp>
      </p:grpSp>
      <p:grpSp>
        <p:nvGrpSpPr>
          <p:cNvPr id="5" name="Group 5"/>
          <p:cNvGrpSpPr/>
          <p:nvPr/>
        </p:nvGrpSpPr>
        <p:grpSpPr>
          <a:xfrm>
            <a:off x="5982796" y="4769459"/>
            <a:ext cx="5783287" cy="1160526"/>
            <a:chOff x="5982796" y="4769459"/>
            <a:chExt cx="5783287" cy="1160526"/>
          </a:xfrm>
        </p:grpSpPr>
        <p:sp>
          <p:nvSpPr>
            <p:cNvPr id="6" name="TextBox 6"/>
            <p:cNvSpPr txBox="1"/>
            <p:nvPr/>
          </p:nvSpPr>
          <p:spPr>
            <a:xfrm>
              <a:off x="5982796" y="4769459"/>
              <a:ext cx="4521094" cy="398526"/>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77000"/>
                </a:lnSpc>
              </a:pPr>
              <a:r>
                <a:rPr lang="en-US" sz="2325" b="1">
                  <a:solidFill>
                    <a:schemeClr val="accent1">
                      <a:alpha val="100000"/>
                    </a:schemeClr>
                  </a:solidFill>
                  <a:latin typeface="Microsoft Yahei"/>
                  <a:ea typeface="Microsoft Yahei"/>
                  <a:cs typeface="Microsoft Yahei"/>
                </a:rPr>
                <a:t>在线教育与传统教育的融合</a:t>
              </a:r>
            </a:p>
          </p:txBody>
        </p:sp>
        <p:sp>
          <p:nvSpPr>
            <p:cNvPr id="7" name="TextBox 7"/>
            <p:cNvSpPr txBox="1"/>
            <p:nvPr/>
          </p:nvSpPr>
          <p:spPr>
            <a:xfrm>
              <a:off x="5982796" y="5227802"/>
              <a:ext cx="5783287" cy="702183"/>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1500">
                  <a:solidFill>
                    <a:schemeClr val="dk1">
                      <a:alpha val="100000"/>
                    </a:schemeClr>
                  </a:solidFill>
                  <a:latin typeface="Microsoft Yahei"/>
                  <a:ea typeface="Microsoft Yahei"/>
                  <a:cs typeface="Microsoft Yahei"/>
                </a:rPr>
                <a:t>在线教育与传统面授教育相互补充，共同发展，为学生提供更多元化的学习选择。</a:t>
              </a:r>
            </a:p>
          </p:txBody>
        </p:sp>
      </p:grpSp>
      <p:sp>
        <p:nvSpPr>
          <p:cNvPr id="8" name="TextBox 8"/>
          <p:cNvSpPr txBox="1"/>
          <p:nvPr/>
        </p:nvSpPr>
        <p:spPr>
          <a:xfrm>
            <a:off x="5982796" y="1468163"/>
            <a:ext cx="4521094" cy="398526"/>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77000"/>
              </a:lnSpc>
            </a:pPr>
            <a:r>
              <a:rPr lang="en-US" sz="2325" b="1">
                <a:solidFill>
                  <a:schemeClr val="accent1">
                    <a:alpha val="100000"/>
                  </a:schemeClr>
                </a:solidFill>
                <a:latin typeface="Microsoft Yahei"/>
                <a:ea typeface="Microsoft Yahei"/>
                <a:cs typeface="Microsoft Yahei"/>
              </a:rPr>
              <a:t>在线教育资源日益丰富</a:t>
            </a:r>
          </a:p>
        </p:txBody>
      </p:sp>
      <p:sp>
        <p:nvSpPr>
          <p:cNvPr id="9" name="TextBox 9"/>
          <p:cNvSpPr txBox="1"/>
          <p:nvPr/>
        </p:nvSpPr>
        <p:spPr>
          <a:xfrm>
            <a:off x="5982796" y="1926506"/>
            <a:ext cx="5700871" cy="702183"/>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1500">
                <a:solidFill>
                  <a:schemeClr val="dk1">
                    <a:alpha val="100000"/>
                  </a:schemeClr>
                </a:solidFill>
                <a:latin typeface="Microsoft Yahei"/>
                <a:ea typeface="Microsoft Yahei"/>
                <a:cs typeface="Microsoft Yahei"/>
              </a:rPr>
              <a:t>随着互联网技术的发展，越来越多的优质教育资源可以通过在线平台进行传播和学习。</a:t>
            </a:r>
          </a:p>
        </p:txBody>
      </p:sp>
      <p:pic>
        <p:nvPicPr>
          <p:cNvPr id="10" name="Picture 10"/>
          <p:cNvPicPr>
            <a:picLocks noChangeAspect="1"/>
          </p:cNvPicPr>
          <p:nvPr/>
        </p:nvPicPr>
        <p:blipFill>
          <a:blip r:embed="rId2"/>
          <a:srcRect l="16667" r="16667"/>
          <a:stretch>
            <a:fillRect/>
          </a:stretch>
        </p:blipFill>
        <p:spPr>
          <a:xfrm>
            <a:off x="869006" y="1293634"/>
            <a:ext cx="4563024" cy="4563025"/>
          </a:xfrm>
          <a:prstGeom prst="diamond">
            <a:avLst/>
          </a:prstGeom>
        </p:spPr>
      </p:pic>
      <p:grpSp>
        <p:nvGrpSpPr>
          <p:cNvPr id="11" name="Group 11"/>
          <p:cNvGrpSpPr/>
          <p:nvPr/>
        </p:nvGrpSpPr>
        <p:grpSpPr>
          <a:xfrm>
            <a:off x="454963" y="93878"/>
            <a:ext cx="10641129" cy="914400"/>
            <a:chOff x="454963" y="93878"/>
            <a:chExt cx="10641129" cy="914400"/>
          </a:xfrm>
        </p:grpSpPr>
        <p:sp>
          <p:nvSpPr>
            <p:cNvPr id="12" name="AutoShape 12"/>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AutoShape 13"/>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AutoShape 14"/>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AutoShape 15"/>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AutoShape 16"/>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TextBox 32"/>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在线教育的崛起</a:t>
              </a:r>
            </a:p>
          </p:txBody>
        </p:sp>
      </p:grpSp>
    </p:spTree>
  </p:cSld>
  <p:clrMapOvr>
    <a:masterClrMapping/>
  </p:clrMapOvr>
  <p:transition/>
  <p:timing/>
</p:sld>
</file>

<file path=ppt/slides/slide8.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3">
            <a:alphaModFix/>
          </a:blip>
          <a:stretch>
            <a:fillRect/>
          </a:stretch>
        </a:blipFill>
      </p:bgPr>
    </p:bg>
    <p:spTree>
      <p:nvGrpSpPr>
        <p:cNvPr id="1" name=""/>
        <p:cNvGrpSpPr/>
        <p:nvPr/>
      </p:nvGrpSpPr>
      <p:grpSpPr>
        <a:xfrm>
          <a:off x="0" y="0"/>
          <a:ext cx="0" cy="0"/>
        </a:xfrm>
      </p:grpSpPr>
      <p:sp>
        <p:nvSpPr>
          <p:cNvPr id="2" name="AutoShape 2"/>
          <p:cNvSpPr/>
          <p:nvPr/>
        </p:nvSpPr>
        <p:spPr>
          <a:xfrm>
            <a:off x="-749579" y="1319127"/>
            <a:ext cx="5106411" cy="5106411"/>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pic>
        <p:nvPicPr>
          <p:cNvPr id="3" name="Picture 3"/>
          <p:cNvPicPr>
            <a:picLocks noChangeAspect="1"/>
          </p:cNvPicPr>
          <p:nvPr/>
        </p:nvPicPr>
        <p:blipFill>
          <a:blip r:embed="rId2">
            <a:alphaModFix/>
          </a:blip>
          <a:stretch>
            <a:fillRect/>
          </a:stretch>
        </p:blipFill>
        <p:spPr>
          <a:xfrm>
            <a:off x="-484350" y="1584357"/>
            <a:ext cx="4575952" cy="4575952"/>
          </a:xfrm>
          <a:prstGeom prst="ellipse">
            <a:avLst/>
          </a:prstGeom>
        </p:spPr>
      </p:pic>
      <p:sp>
        <p:nvSpPr>
          <p:cNvPr id="4" name="AutoShape 4"/>
          <p:cNvSpPr/>
          <p:nvPr/>
        </p:nvSpPr>
        <p:spPr>
          <a:xfrm>
            <a:off x="4935912" y="5095961"/>
            <a:ext cx="993758" cy="993758"/>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 name="TextBox 5"/>
          <p:cNvSpPr txBox="1"/>
          <p:nvPr/>
        </p:nvSpPr>
        <p:spPr>
          <a:xfrm>
            <a:off x="4935912" y="5251464"/>
            <a:ext cx="964530" cy="682752"/>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2325" b="1">
                <a:solidFill>
                  <a:srgbClr val="FFFFFF">
                    <a:alpha val="100000"/>
                  </a:srgbClr>
                </a:solidFill>
                <a:latin typeface="Microsoft Yahei"/>
                <a:ea typeface="Microsoft Yahei"/>
                <a:cs typeface="Microsoft Yahei"/>
              </a:rPr>
              <a:t>03</a:t>
            </a:r>
          </a:p>
        </p:txBody>
      </p:sp>
      <p:sp>
        <p:nvSpPr>
          <p:cNvPr id="6" name="TextBox 6"/>
          <p:cNvSpPr txBox="1"/>
          <p:nvPr/>
        </p:nvSpPr>
        <p:spPr>
          <a:xfrm>
            <a:off x="6074571" y="4851539"/>
            <a:ext cx="5683179" cy="73152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606" b="1">
                <a:solidFill>
                  <a:schemeClr val="accent1">
                    <a:alpha val="100000"/>
                  </a:schemeClr>
                </a:solidFill>
                <a:latin typeface="Microsoft Yahei"/>
                <a:ea typeface="Microsoft Yahei"/>
                <a:cs typeface="Microsoft Yahei"/>
              </a:rPr>
              <a:t>个性化评估和反馈</a:t>
            </a:r>
          </a:p>
        </p:txBody>
      </p:sp>
      <p:sp>
        <p:nvSpPr>
          <p:cNvPr id="7" name="TextBox 7"/>
          <p:cNvSpPr txBox="1"/>
          <p:nvPr/>
        </p:nvSpPr>
        <p:spPr>
          <a:xfrm>
            <a:off x="6074571" y="5341007"/>
            <a:ext cx="5486256" cy="97536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500">
                <a:solidFill>
                  <a:schemeClr val="dk1">
                    <a:alpha val="100000"/>
                  </a:schemeClr>
                </a:solidFill>
                <a:latin typeface="Microsoft Yahei"/>
                <a:ea typeface="Microsoft Yahei"/>
                <a:cs typeface="Microsoft Yahei"/>
              </a:rPr>
              <a:t>教育机构采用更科学的评估方法，及时给予学生反馈，帮助学生更好地了解自己的学习状况和进步。</a:t>
            </a:r>
          </a:p>
        </p:txBody>
      </p:sp>
      <p:sp>
        <p:nvSpPr>
          <p:cNvPr id="8" name="AutoShape 8"/>
          <p:cNvSpPr/>
          <p:nvPr/>
        </p:nvSpPr>
        <p:spPr>
          <a:xfrm>
            <a:off x="4935912" y="1819581"/>
            <a:ext cx="993758" cy="993758"/>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9" name="TextBox 9"/>
          <p:cNvSpPr txBox="1"/>
          <p:nvPr/>
        </p:nvSpPr>
        <p:spPr>
          <a:xfrm>
            <a:off x="4935912" y="1975084"/>
            <a:ext cx="964530" cy="682752"/>
          </a:xfrm>
          <a:prstGeom prst="rect">
            <a:avLst/>
          </a:prstGeom>
        </p:spPr>
        <p:txBody>
          <a:bodyPr vert="horz" wrap="square" lIns="123825" tIns="123825" rIns="57150" bIns="123825" rtlCol="0" anchor="ctr"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2325" b="1">
                <a:solidFill>
                  <a:srgbClr val="FFFFFF">
                    <a:alpha val="100000"/>
                  </a:srgbClr>
                </a:solidFill>
                <a:latin typeface="Microsoft Yahei"/>
                <a:ea typeface="Microsoft Yahei"/>
                <a:cs typeface="Microsoft Yahei"/>
              </a:rPr>
              <a:t>01</a:t>
            </a:r>
          </a:p>
        </p:txBody>
      </p:sp>
      <p:sp>
        <p:nvSpPr>
          <p:cNvPr id="10" name="TextBox 10"/>
          <p:cNvSpPr txBox="1"/>
          <p:nvPr/>
        </p:nvSpPr>
        <p:spPr>
          <a:xfrm>
            <a:off x="6074571" y="1538583"/>
            <a:ext cx="5683179" cy="73152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606" b="1">
                <a:solidFill>
                  <a:schemeClr val="accent1">
                    <a:alpha val="100000"/>
                  </a:schemeClr>
                </a:solidFill>
                <a:latin typeface="Microsoft Yahei"/>
                <a:ea typeface="Microsoft Yahei"/>
                <a:cs typeface="Microsoft Yahei"/>
              </a:rPr>
              <a:t>个性化教育需求增长</a:t>
            </a:r>
          </a:p>
        </p:txBody>
      </p:sp>
      <p:sp>
        <p:nvSpPr>
          <p:cNvPr id="11" name="TextBox 11"/>
          <p:cNvSpPr txBox="1"/>
          <p:nvPr/>
        </p:nvSpPr>
        <p:spPr>
          <a:xfrm>
            <a:off x="6074571" y="2003667"/>
            <a:ext cx="5486256" cy="97536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500">
                <a:solidFill>
                  <a:schemeClr val="dk1">
                    <a:alpha val="100000"/>
                  </a:schemeClr>
                </a:solidFill>
                <a:latin typeface="Microsoft Yahei"/>
                <a:ea typeface="Microsoft Yahei"/>
                <a:cs typeface="Microsoft Yahei"/>
              </a:rPr>
              <a:t>随着社会对个性化发展的重视，越来越多的家长和学生要求教育机构提供个性化的教育方案。</a:t>
            </a:r>
          </a:p>
        </p:txBody>
      </p:sp>
      <p:sp>
        <p:nvSpPr>
          <p:cNvPr id="12" name="AutoShape 12"/>
          <p:cNvSpPr/>
          <p:nvPr/>
        </p:nvSpPr>
        <p:spPr>
          <a:xfrm>
            <a:off x="4935912" y="3457771"/>
            <a:ext cx="993758" cy="993758"/>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TextBox 13"/>
          <p:cNvSpPr txBox="1"/>
          <p:nvPr/>
        </p:nvSpPr>
        <p:spPr>
          <a:xfrm>
            <a:off x="4935912" y="3613274"/>
            <a:ext cx="964530" cy="682752"/>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2325" b="1">
                <a:solidFill>
                  <a:srgbClr val="FFFFFF">
                    <a:alpha val="100000"/>
                  </a:srgbClr>
                </a:solidFill>
                <a:latin typeface="Microsoft Yahei"/>
                <a:ea typeface="Microsoft Yahei"/>
                <a:cs typeface="Microsoft Yahei"/>
              </a:rPr>
              <a:t>02</a:t>
            </a:r>
          </a:p>
        </p:txBody>
      </p:sp>
      <p:sp>
        <p:nvSpPr>
          <p:cNvPr id="14" name="TextBox 14"/>
          <p:cNvSpPr txBox="1"/>
          <p:nvPr/>
        </p:nvSpPr>
        <p:spPr>
          <a:xfrm>
            <a:off x="6074571" y="3188965"/>
            <a:ext cx="5683179" cy="73152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606" b="1">
                <a:solidFill>
                  <a:schemeClr val="accent1">
                    <a:alpha val="100000"/>
                  </a:schemeClr>
                </a:solidFill>
                <a:latin typeface="Microsoft Yahei"/>
                <a:ea typeface="Microsoft Yahei"/>
                <a:cs typeface="Microsoft Yahei"/>
              </a:rPr>
              <a:t>个性化课程和教学计划的制定</a:t>
            </a:r>
          </a:p>
        </p:txBody>
      </p:sp>
      <p:sp>
        <p:nvSpPr>
          <p:cNvPr id="15" name="TextBox 15"/>
          <p:cNvSpPr txBox="1"/>
          <p:nvPr/>
        </p:nvSpPr>
        <p:spPr>
          <a:xfrm>
            <a:off x="6074571" y="3666241"/>
            <a:ext cx="5486256" cy="97536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500">
                <a:solidFill>
                  <a:schemeClr val="dk1">
                    <a:alpha val="100000"/>
                  </a:schemeClr>
                </a:solidFill>
                <a:latin typeface="Microsoft Yahei"/>
                <a:ea typeface="Microsoft Yahei"/>
                <a:cs typeface="Microsoft Yahei"/>
              </a:rPr>
              <a:t>教育机构开始根据学生的兴趣、特长和需求，制定个性化的课程和教学计划。</a:t>
            </a:r>
          </a:p>
        </p:txBody>
      </p:sp>
      <p:grpSp>
        <p:nvGrpSpPr>
          <p:cNvPr id="16" name="Group 16"/>
          <p:cNvGrpSpPr/>
          <p:nvPr/>
        </p:nvGrpSpPr>
        <p:grpSpPr>
          <a:xfrm>
            <a:off x="454963" y="93878"/>
            <a:ext cx="10641129" cy="914400"/>
            <a:chOff x="454963" y="93878"/>
            <a:chExt cx="10641129" cy="914400"/>
          </a:xfrm>
        </p:grpSpPr>
        <p:sp>
          <p:nvSpPr>
            <p:cNvPr id="17" name="AutoShape 17"/>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AutoShape 35"/>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6" name="AutoShape 36"/>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7" name="TextBox 37"/>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个性化教育的关注</a:t>
              </a:r>
            </a:p>
          </p:txBody>
        </p:sp>
      </p:grpSp>
    </p:spTree>
  </p:cSld>
  <p:clrMapOvr>
    <a:masterClrMapping/>
  </p:clrMapOvr>
  <p:transition/>
  <p:timing/>
</p:sld>
</file>

<file path=ppt/slides/slide9.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3">
            <a:alphaModFix/>
          </a:blip>
          <a:stretch>
            <a:fillRect/>
          </a:stretch>
        </a:blipFill>
      </p:bgPr>
    </p:bg>
    <p:spTree>
      <p:nvGrpSpPr>
        <p:cNvPr id="1" name=""/>
        <p:cNvGrpSpPr/>
        <p:nvPr/>
      </p:nvGrpSpPr>
      <p:grpSpPr>
        <a:xfrm>
          <a:off x="0" y="0"/>
          <a:ext cx="0" cy="0"/>
        </a:xfrm>
      </p:grpSpPr>
      <p:grpSp>
        <p:nvGrpSpPr>
          <p:cNvPr id="2" name="Group 2"/>
          <p:cNvGrpSpPr/>
          <p:nvPr/>
        </p:nvGrpSpPr>
        <p:grpSpPr>
          <a:xfrm>
            <a:off x="5982796" y="3170591"/>
            <a:ext cx="5783287" cy="1172718"/>
            <a:chOff x="5982796" y="3170591"/>
            <a:chExt cx="5783287" cy="1172718"/>
          </a:xfrm>
        </p:grpSpPr>
        <p:sp>
          <p:nvSpPr>
            <p:cNvPr id="3" name="TextBox 3"/>
            <p:cNvSpPr txBox="1"/>
            <p:nvPr/>
          </p:nvSpPr>
          <p:spPr>
            <a:xfrm>
              <a:off x="5982796" y="3170591"/>
              <a:ext cx="4521094" cy="398526"/>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77000"/>
                </a:lnSpc>
              </a:pPr>
              <a:r>
                <a:rPr lang="en-US" sz="2325" b="1">
                  <a:solidFill>
                    <a:schemeClr val="accent1">
                      <a:alpha val="100000"/>
                    </a:schemeClr>
                  </a:solidFill>
                  <a:latin typeface="Microsoft Yahei"/>
                  <a:ea typeface="Microsoft Yahei"/>
                  <a:cs typeface="Microsoft Yahei"/>
                </a:rPr>
                <a:t>虚拟现实与增强现实技术</a:t>
              </a:r>
            </a:p>
          </p:txBody>
        </p:sp>
        <p:sp>
          <p:nvSpPr>
            <p:cNvPr id="4" name="TextBox 4"/>
            <p:cNvSpPr txBox="1"/>
            <p:nvPr/>
          </p:nvSpPr>
          <p:spPr>
            <a:xfrm>
              <a:off x="5982796" y="3641126"/>
              <a:ext cx="5783287" cy="702183"/>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1500">
                  <a:solidFill>
                    <a:schemeClr val="dk1">
                      <a:alpha val="100000"/>
                    </a:schemeClr>
                  </a:solidFill>
                  <a:latin typeface="Microsoft Yahei"/>
                  <a:ea typeface="Microsoft Yahei"/>
                  <a:cs typeface="Microsoft Yahei"/>
                </a:rPr>
                <a:t>通过虚拟现实和增强现实技术，为学生提供沉浸式的学习体验，提高学习兴趣和效果。</a:t>
              </a:r>
            </a:p>
          </p:txBody>
        </p:sp>
      </p:grpSp>
      <p:grpSp>
        <p:nvGrpSpPr>
          <p:cNvPr id="5" name="Group 5"/>
          <p:cNvGrpSpPr/>
          <p:nvPr/>
        </p:nvGrpSpPr>
        <p:grpSpPr>
          <a:xfrm>
            <a:off x="5982796" y="4823246"/>
            <a:ext cx="5783287" cy="1172718"/>
            <a:chOff x="5982796" y="4823246"/>
            <a:chExt cx="5783287" cy="1172718"/>
          </a:xfrm>
        </p:grpSpPr>
        <p:sp>
          <p:nvSpPr>
            <p:cNvPr id="6" name="TextBox 6"/>
            <p:cNvSpPr txBox="1"/>
            <p:nvPr/>
          </p:nvSpPr>
          <p:spPr>
            <a:xfrm>
              <a:off x="5982796" y="4823246"/>
              <a:ext cx="4521094" cy="398526"/>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77000"/>
                </a:lnSpc>
              </a:pPr>
              <a:r>
                <a:rPr lang="en-US" sz="2325" b="1">
                  <a:solidFill>
                    <a:schemeClr val="accent1">
                      <a:alpha val="100000"/>
                    </a:schemeClr>
                  </a:solidFill>
                  <a:latin typeface="Microsoft Yahei"/>
                  <a:ea typeface="Microsoft Yahei"/>
                  <a:cs typeface="Microsoft Yahei"/>
                </a:rPr>
                <a:t>在线学习平台的升级与优化</a:t>
              </a:r>
            </a:p>
          </p:txBody>
        </p:sp>
        <p:sp>
          <p:nvSpPr>
            <p:cNvPr id="7" name="TextBox 7"/>
            <p:cNvSpPr txBox="1"/>
            <p:nvPr/>
          </p:nvSpPr>
          <p:spPr>
            <a:xfrm>
              <a:off x="5982796" y="5293781"/>
              <a:ext cx="5783287" cy="702183"/>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1500">
                  <a:solidFill>
                    <a:schemeClr val="dk1">
                      <a:alpha val="100000"/>
                    </a:schemeClr>
                  </a:solidFill>
                  <a:latin typeface="Microsoft Yahei"/>
                  <a:ea typeface="Microsoft Yahei"/>
                  <a:cs typeface="Microsoft Yahei"/>
                </a:rPr>
                <a:t>随着技术的进步，在线学习平台在功能、交互和用户体验等方面不断优化，提高学习效率。</a:t>
              </a:r>
            </a:p>
          </p:txBody>
        </p:sp>
      </p:grpSp>
      <p:sp>
        <p:nvSpPr>
          <p:cNvPr id="8" name="AutoShape 8"/>
          <p:cNvSpPr/>
          <p:nvPr/>
        </p:nvSpPr>
        <p:spPr>
          <a:xfrm>
            <a:off x="4805646" y="4913047"/>
            <a:ext cx="810236" cy="810236"/>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nvGrpSpPr>
          <p:cNvPr id="9" name="Group 9"/>
          <p:cNvGrpSpPr/>
          <p:nvPr/>
        </p:nvGrpSpPr>
        <p:grpSpPr>
          <a:xfrm>
            <a:off x="5982796" y="1521950"/>
            <a:ext cx="5687135" cy="1172718"/>
            <a:chOff x="5982796" y="1521950"/>
            <a:chExt cx="5687135" cy="1172718"/>
          </a:xfrm>
        </p:grpSpPr>
        <p:sp>
          <p:nvSpPr>
            <p:cNvPr id="10" name="TextBox 10"/>
            <p:cNvSpPr txBox="1"/>
            <p:nvPr/>
          </p:nvSpPr>
          <p:spPr>
            <a:xfrm>
              <a:off x="5982796" y="1521950"/>
              <a:ext cx="4521094" cy="398526"/>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77000"/>
                </a:lnSpc>
              </a:pPr>
              <a:r>
                <a:rPr lang="en-US" sz="2325" b="1">
                  <a:solidFill>
                    <a:schemeClr val="accent1">
                      <a:alpha val="100000"/>
                    </a:schemeClr>
                  </a:solidFill>
                  <a:latin typeface="Microsoft Yahei"/>
                  <a:ea typeface="Microsoft Yahei"/>
                  <a:cs typeface="Microsoft Yahei"/>
                </a:rPr>
                <a:t>人工智能在教育中的应用</a:t>
              </a:r>
            </a:p>
          </p:txBody>
        </p:sp>
        <p:sp>
          <p:nvSpPr>
            <p:cNvPr id="11" name="TextBox 11"/>
            <p:cNvSpPr txBox="1"/>
            <p:nvPr/>
          </p:nvSpPr>
          <p:spPr>
            <a:xfrm>
              <a:off x="5982796" y="1992485"/>
              <a:ext cx="5687135" cy="702183"/>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1500">
                  <a:solidFill>
                    <a:schemeClr val="dk1">
                      <a:alpha val="100000"/>
                    </a:schemeClr>
                  </a:solidFill>
                  <a:latin typeface="Microsoft Yahei"/>
                  <a:ea typeface="Microsoft Yahei"/>
                  <a:cs typeface="Microsoft Yahei"/>
                </a:rPr>
                <a:t>人工智能技术为个性化推荐学习资源、智能辅导和学习分析提供了技术支持。</a:t>
              </a:r>
            </a:p>
          </p:txBody>
        </p:sp>
      </p:grpSp>
      <p:sp>
        <p:nvSpPr>
          <p:cNvPr id="12" name="AutoShape 12"/>
          <p:cNvSpPr/>
          <p:nvPr/>
        </p:nvSpPr>
        <p:spPr>
          <a:xfrm>
            <a:off x="4805646" y="3272584"/>
            <a:ext cx="810236" cy="810236"/>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AutoShape 13"/>
          <p:cNvSpPr/>
          <p:nvPr/>
        </p:nvSpPr>
        <p:spPr>
          <a:xfrm>
            <a:off x="4805646" y="1611485"/>
            <a:ext cx="810236" cy="810236"/>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AutoShape 14"/>
          <p:cNvSpPr/>
          <p:nvPr/>
        </p:nvSpPr>
        <p:spPr>
          <a:xfrm>
            <a:off x="641457" y="1735931"/>
            <a:ext cx="3722789" cy="3981079"/>
          </a:xfrm>
          <a:prstGeom prst="rect">
            <a:avLst/>
          </a:prstGeom>
          <a:solidFill>
            <a:schemeClr val="accent1">
              <a:alpha val="94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Freeform 15"/>
          <p:cNvSpPr/>
          <p:nvPr/>
        </p:nvSpPr>
        <p:spPr>
          <a:xfrm>
            <a:off x="5014447" y="3486249"/>
            <a:ext cx="391670" cy="391670"/>
          </a:xfrm>
          <a:custGeom>
            <a:rect l="l" t="t" r="r" b="b"/>
            <a:pathLst>
              <a:path w="304800" h="304800">
                <a:moveTo>
                  <a:pt x="288693" y="85468"/>
                </a:moveTo>
                <a:lnTo>
                  <a:pt x="193700" y="180461"/>
                </a:lnTo>
                <a:lnTo>
                  <a:pt x="301971" y="180461"/>
                </a:lnTo>
                <a:cubicBezTo>
                  <a:pt x="303686" y="171298"/>
                  <a:pt x="304800" y="162001"/>
                  <a:pt x="304800" y="152400"/>
                </a:cubicBezTo>
                <a:cubicBezTo>
                  <a:pt x="304800" y="128273"/>
                  <a:pt x="298694" y="105747"/>
                  <a:pt x="288693" y="85468"/>
                </a:cubicBezTo>
                <a:close/>
                <a:moveTo>
                  <a:pt x="200549" y="145161"/>
                </a:moveTo>
                <a:lnTo>
                  <a:pt x="278682" y="67066"/>
                </a:lnTo>
                <a:cubicBezTo>
                  <a:pt x="260080" y="39643"/>
                  <a:pt x="232543" y="19241"/>
                  <a:pt x="200549" y="8525"/>
                </a:cubicBezTo>
                <a:lnTo>
                  <a:pt x="200549" y="145161"/>
                </a:lnTo>
                <a:close/>
                <a:moveTo>
                  <a:pt x="159525" y="200549"/>
                </a:moveTo>
                <a:lnTo>
                  <a:pt x="237677" y="278721"/>
                </a:lnTo>
                <a:cubicBezTo>
                  <a:pt x="265138" y="260156"/>
                  <a:pt x="285560" y="232581"/>
                  <a:pt x="296275" y="200549"/>
                </a:cubicBezTo>
                <a:lnTo>
                  <a:pt x="159525" y="200549"/>
                </a:lnTo>
                <a:close/>
                <a:moveTo>
                  <a:pt x="180432" y="111862"/>
                </a:moveTo>
                <a:lnTo>
                  <a:pt x="180432" y="2829"/>
                </a:lnTo>
                <a:cubicBezTo>
                  <a:pt x="171317" y="1133"/>
                  <a:pt x="162001" y="0"/>
                  <a:pt x="152400" y="0"/>
                </a:cubicBezTo>
                <a:cubicBezTo>
                  <a:pt x="128064" y="0"/>
                  <a:pt x="105366" y="6229"/>
                  <a:pt x="84963" y="16393"/>
                </a:cubicBezTo>
                <a:lnTo>
                  <a:pt x="180432" y="111862"/>
                </a:lnTo>
                <a:close/>
                <a:moveTo>
                  <a:pt x="124368" y="193853"/>
                </a:moveTo>
                <a:lnTo>
                  <a:pt x="124368" y="301981"/>
                </a:lnTo>
                <a:cubicBezTo>
                  <a:pt x="133483" y="303686"/>
                  <a:pt x="142799" y="304800"/>
                  <a:pt x="152400" y="304800"/>
                </a:cubicBezTo>
                <a:cubicBezTo>
                  <a:pt x="176508" y="304800"/>
                  <a:pt x="198987" y="298694"/>
                  <a:pt x="219266" y="288722"/>
                </a:cubicBezTo>
                <a:lnTo>
                  <a:pt x="124368" y="193853"/>
                </a:lnTo>
                <a:close/>
                <a:moveTo>
                  <a:pt x="104232" y="159763"/>
                </a:moveTo>
                <a:lnTo>
                  <a:pt x="26194" y="237792"/>
                </a:lnTo>
                <a:cubicBezTo>
                  <a:pt x="44758" y="265176"/>
                  <a:pt x="72276" y="285569"/>
                  <a:pt x="104232" y="296285"/>
                </a:cubicBezTo>
                <a:lnTo>
                  <a:pt x="104232" y="159763"/>
                </a:lnTo>
                <a:close/>
                <a:moveTo>
                  <a:pt x="2829" y="124368"/>
                </a:moveTo>
                <a:cubicBezTo>
                  <a:pt x="1133" y="133483"/>
                  <a:pt x="0" y="142799"/>
                  <a:pt x="0" y="152400"/>
                </a:cubicBezTo>
                <a:cubicBezTo>
                  <a:pt x="0" y="176584"/>
                  <a:pt x="6144" y="199130"/>
                  <a:pt x="16145" y="219408"/>
                </a:cubicBezTo>
                <a:lnTo>
                  <a:pt x="111195" y="124358"/>
                </a:lnTo>
                <a:lnTo>
                  <a:pt x="2829" y="124358"/>
                </a:lnTo>
                <a:close/>
                <a:moveTo>
                  <a:pt x="66637" y="26489"/>
                </a:moveTo>
                <a:cubicBezTo>
                  <a:pt x="39443" y="45053"/>
                  <a:pt x="19183" y="72428"/>
                  <a:pt x="8525" y="104232"/>
                </a:cubicBezTo>
                <a:lnTo>
                  <a:pt x="144389" y="104232"/>
                </a:lnTo>
                <a:lnTo>
                  <a:pt x="66637" y="26489"/>
                </a:lnTo>
                <a:close/>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Freeform 16"/>
          <p:cNvSpPr/>
          <p:nvPr/>
        </p:nvSpPr>
        <p:spPr>
          <a:xfrm>
            <a:off x="5014447" y="1795508"/>
            <a:ext cx="391670" cy="391670"/>
          </a:xfrm>
          <a:custGeom>
            <a:rect l="l" t="t" r="r" b="b"/>
            <a:pathLst>
              <a:path w="304800" h="304800">
                <a:moveTo>
                  <a:pt x="0" y="91440"/>
                </a:moveTo>
                <a:lnTo>
                  <a:pt x="152400" y="0"/>
                </a:lnTo>
                <a:lnTo>
                  <a:pt x="304800" y="91440"/>
                </a:lnTo>
                <a:lnTo>
                  <a:pt x="304800" y="121920"/>
                </a:lnTo>
                <a:lnTo>
                  <a:pt x="0" y="121920"/>
                </a:lnTo>
                <a:lnTo>
                  <a:pt x="0" y="91440"/>
                </a:lnTo>
                <a:close/>
                <a:moveTo>
                  <a:pt x="0" y="274320"/>
                </a:moveTo>
                <a:lnTo>
                  <a:pt x="304800" y="274320"/>
                </a:lnTo>
                <a:lnTo>
                  <a:pt x="304800" y="304800"/>
                </a:lnTo>
                <a:lnTo>
                  <a:pt x="0" y="304800"/>
                </a:lnTo>
                <a:lnTo>
                  <a:pt x="0" y="274320"/>
                </a:lnTo>
                <a:close/>
                <a:moveTo>
                  <a:pt x="30480" y="243840"/>
                </a:moveTo>
                <a:lnTo>
                  <a:pt x="274320" y="243840"/>
                </a:lnTo>
                <a:lnTo>
                  <a:pt x="274320" y="274320"/>
                </a:lnTo>
                <a:lnTo>
                  <a:pt x="30480" y="274320"/>
                </a:lnTo>
                <a:lnTo>
                  <a:pt x="30480" y="243840"/>
                </a:lnTo>
                <a:close/>
                <a:moveTo>
                  <a:pt x="30480" y="121920"/>
                </a:moveTo>
                <a:lnTo>
                  <a:pt x="91440" y="121920"/>
                </a:lnTo>
                <a:lnTo>
                  <a:pt x="91440" y="243840"/>
                </a:lnTo>
                <a:lnTo>
                  <a:pt x="30480" y="243840"/>
                </a:lnTo>
                <a:lnTo>
                  <a:pt x="30480" y="121920"/>
                </a:lnTo>
                <a:close/>
                <a:moveTo>
                  <a:pt x="121920" y="121920"/>
                </a:moveTo>
                <a:lnTo>
                  <a:pt x="182880" y="121920"/>
                </a:lnTo>
                <a:lnTo>
                  <a:pt x="182880" y="243840"/>
                </a:lnTo>
                <a:lnTo>
                  <a:pt x="121920" y="243840"/>
                </a:lnTo>
                <a:lnTo>
                  <a:pt x="121920" y="121920"/>
                </a:lnTo>
                <a:close/>
                <a:moveTo>
                  <a:pt x="213360" y="121920"/>
                </a:moveTo>
                <a:lnTo>
                  <a:pt x="274320" y="121920"/>
                </a:lnTo>
                <a:lnTo>
                  <a:pt x="274320" y="243840"/>
                </a:lnTo>
                <a:lnTo>
                  <a:pt x="213360" y="243840"/>
                </a:lnTo>
                <a:lnTo>
                  <a:pt x="213360" y="121920"/>
                </a:lnTo>
                <a:close/>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Freeform 17"/>
          <p:cNvSpPr/>
          <p:nvPr/>
        </p:nvSpPr>
        <p:spPr>
          <a:xfrm>
            <a:off x="5026640" y="5128951"/>
            <a:ext cx="378428" cy="378428"/>
          </a:xfrm>
          <a:custGeom>
            <a:rect l="l" t="t" r="r" b="b"/>
            <a:pathLst>
              <a:path w="304800" h="304800">
                <a:moveTo>
                  <a:pt x="209550" y="0"/>
                </a:moveTo>
                <a:cubicBezTo>
                  <a:pt x="156943" y="0"/>
                  <a:pt x="114300" y="42643"/>
                  <a:pt x="114300" y="95250"/>
                </a:cubicBezTo>
                <a:cubicBezTo>
                  <a:pt x="114300" y="101213"/>
                  <a:pt x="114852" y="107042"/>
                  <a:pt x="115900" y="112700"/>
                </a:cubicBezTo>
                <a:lnTo>
                  <a:pt x="0" y="228600"/>
                </a:lnTo>
                <a:lnTo>
                  <a:pt x="0" y="285750"/>
                </a:lnTo>
                <a:cubicBezTo>
                  <a:pt x="0" y="296275"/>
                  <a:pt x="8525" y="304800"/>
                  <a:pt x="19050" y="304800"/>
                </a:cubicBezTo>
                <a:lnTo>
                  <a:pt x="38100" y="304800"/>
                </a:lnTo>
                <a:lnTo>
                  <a:pt x="38100" y="285750"/>
                </a:lnTo>
                <a:lnTo>
                  <a:pt x="76200" y="285750"/>
                </a:lnTo>
                <a:lnTo>
                  <a:pt x="76200" y="247650"/>
                </a:lnTo>
                <a:lnTo>
                  <a:pt x="114300" y="247650"/>
                </a:lnTo>
                <a:lnTo>
                  <a:pt x="114300" y="209550"/>
                </a:lnTo>
                <a:lnTo>
                  <a:pt x="152400" y="209550"/>
                </a:lnTo>
                <a:lnTo>
                  <a:pt x="177117" y="184833"/>
                </a:lnTo>
                <a:cubicBezTo>
                  <a:pt x="187242" y="188500"/>
                  <a:pt x="198158" y="190500"/>
                  <a:pt x="209550" y="190500"/>
                </a:cubicBezTo>
                <a:cubicBezTo>
                  <a:pt x="262157" y="190500"/>
                  <a:pt x="304800" y="147857"/>
                  <a:pt x="304800" y="95250"/>
                </a:cubicBezTo>
                <a:cubicBezTo>
                  <a:pt x="304800" y="42643"/>
                  <a:pt x="262157" y="0"/>
                  <a:pt x="209550" y="0"/>
                </a:cubicBezTo>
                <a:close/>
                <a:moveTo>
                  <a:pt x="238087" y="95288"/>
                </a:moveTo>
                <a:cubicBezTo>
                  <a:pt x="222304" y="95288"/>
                  <a:pt x="209512" y="82496"/>
                  <a:pt x="209512" y="66713"/>
                </a:cubicBezTo>
                <a:cubicBezTo>
                  <a:pt x="209512" y="50930"/>
                  <a:pt x="222304" y="38138"/>
                  <a:pt x="238087" y="38138"/>
                </a:cubicBezTo>
                <a:cubicBezTo>
                  <a:pt x="253870" y="38138"/>
                  <a:pt x="266662" y="50930"/>
                  <a:pt x="266662" y="66713"/>
                </a:cubicBezTo>
                <a:cubicBezTo>
                  <a:pt x="266662" y="82496"/>
                  <a:pt x="253870" y="95288"/>
                  <a:pt x="238087" y="95288"/>
                </a:cubicBezTo>
                <a:close/>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pic>
        <p:nvPicPr>
          <p:cNvPr id="18" name="Picture 18"/>
          <p:cNvPicPr>
            <a:picLocks noChangeAspect="1"/>
          </p:cNvPicPr>
          <p:nvPr/>
        </p:nvPicPr>
        <p:blipFill>
          <a:blip r:embed="rId2">
            <a:alphaModFix/>
          </a:blip>
          <a:srcRect l="16197" r="16197"/>
          <a:stretch>
            <a:fillRect/>
          </a:stretch>
        </p:blipFill>
        <p:spPr>
          <a:xfrm>
            <a:off x="641457" y="1883900"/>
            <a:ext cx="3722789" cy="3671084"/>
          </a:xfrm>
          <a:prstGeom prst="rect">
            <a:avLst/>
          </a:prstGeom>
        </p:spPr>
      </p:pic>
      <p:grpSp>
        <p:nvGrpSpPr>
          <p:cNvPr id="19" name="Group 19"/>
          <p:cNvGrpSpPr/>
          <p:nvPr/>
        </p:nvGrpSpPr>
        <p:grpSpPr>
          <a:xfrm>
            <a:off x="454963" y="93878"/>
            <a:ext cx="10641129" cy="914400"/>
            <a:chOff x="454963" y="93878"/>
            <a:chExt cx="10641129" cy="914400"/>
          </a:xfrm>
        </p:grpSpPr>
        <p:sp>
          <p:nvSpPr>
            <p:cNvPr id="20" name="AutoShape 20"/>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AutoShape 35"/>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6" name="AutoShape 36"/>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7" name="AutoShape 37"/>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8" name="AutoShape 38"/>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9" name="AutoShape 39"/>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0" name="TextBox 40"/>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教育技术的创新</a:t>
              </a:r>
            </a:p>
          </p:txBody>
        </p:sp>
      </p:grpSp>
    </p:spTree>
  </p:cSld>
  <p:clrMapOvr>
    <a:masterClrMapping/>
  </p:clrMapOvr>
  <p:transition/>
  <p:timing/>
</p:sld>
</file>

<file path=ppt/slides/slide10.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TextBox 2"/>
          <p:cNvSpPr txBox="1"/>
          <p:nvPr/>
        </p:nvSpPr>
        <p:spPr>
          <a:xfrm>
            <a:off x="2808922" y="3242247"/>
            <a:ext cx="6574155" cy="1805940"/>
          </a:xfrm>
          <a:prstGeom prst="rect">
            <a:avLst/>
          </a:prstGeom>
        </p:spPr>
        <p:txBody>
          <a:bodyPr vert="horz" wrap="square" lIns="91440" tIns="45720" rIns="91440" bIns="45720" rtlCol="0" anchor="t" anchorCtr="1">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4500" b="1">
                <a:solidFill>
                  <a:schemeClr val="dk1">
                    <a:alpha val="100000"/>
                  </a:schemeClr>
                </a:solidFill>
                <a:latin typeface="Microsoft Yahei"/>
                <a:ea typeface="Microsoft Yahei"/>
                <a:cs typeface="Microsoft Yahei"/>
              </a:rPr>
              <a:t>2024年教育政策解读</a:t>
            </a:r>
          </a:p>
        </p:txBody>
      </p:sp>
      <p:sp>
        <p:nvSpPr>
          <p:cNvPr id="3" name="TextBox 3"/>
          <p:cNvSpPr txBox="1"/>
          <p:nvPr/>
        </p:nvSpPr>
        <p:spPr>
          <a:xfrm>
            <a:off x="3289579" y="1561960"/>
            <a:ext cx="2806421" cy="929640"/>
          </a:xfrm>
          <a:prstGeom prst="rect">
            <a:avLst/>
          </a:prstGeom>
        </p:spPr>
        <p:txBody>
          <a:bodyPr vert="horz" wrap="square" lIns="91440" tIns="45720" rIns="91440" bIns="45720" rtlCol="0" anchor="ctr"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r">
              <a:lnSpc>
                <a:spcPct val="90000"/>
              </a:lnSpc>
            </a:pPr>
            <a:r>
              <a:rPr lang="en-US" sz="5400" b="1">
                <a:solidFill>
                  <a:schemeClr val="dk1">
                    <a:alpha val="100000"/>
                  </a:schemeClr>
                </a:solidFill>
                <a:latin typeface="Microsoft Yahei"/>
                <a:ea typeface="Microsoft Yahei"/>
                <a:cs typeface="Microsoft Yahei"/>
              </a:rPr>
              <a:t>PART</a:t>
            </a:r>
          </a:p>
        </p:txBody>
      </p:sp>
      <p:sp>
        <p:nvSpPr>
          <p:cNvPr id="4" name="TextBox 4"/>
          <p:cNvSpPr txBox="1"/>
          <p:nvPr/>
        </p:nvSpPr>
        <p:spPr>
          <a:xfrm>
            <a:off x="5964661" y="1561960"/>
            <a:ext cx="2162556" cy="929640"/>
          </a:xfrm>
          <a:prstGeom prst="rect">
            <a:avLst/>
          </a:prstGeom>
        </p:spPr>
        <p:txBody>
          <a:bodyPr vert="horz" wrap="square" lIns="91440" tIns="45720" rIns="91440" bIns="45720" rtlCol="0" anchor="t" anchorCtr="1">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90000"/>
              </a:lnSpc>
            </a:pPr>
            <a:r>
              <a:rPr lang="en-US" sz="5400" b="1">
                <a:solidFill>
                  <a:schemeClr val="dk1">
                    <a:alpha val="100000"/>
                  </a:schemeClr>
                </a:solidFill>
                <a:latin typeface="Microsoft Yahei"/>
                <a:ea typeface="Microsoft Yahei"/>
                <a:cs typeface="Microsoft Yahei"/>
              </a:rPr>
              <a:t>03</a:t>
            </a:r>
          </a:p>
        </p:txBody>
      </p:sp>
    </p:spTree>
  </p:cSld>
  <p:clrMapOvr>
    <a:masterClrMapping/>
  </p:clrMapOvr>
  <p:transition/>
  <p:timing/>
</p:sld>
</file>

<file path=ppt/slides/slide11.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5">
            <a:alphaModFix/>
          </a:blip>
          <a:stretch>
            <a:fillRect/>
          </a:stretch>
        </a:blipFill>
      </p:bgPr>
    </p:bg>
    <p:spTree>
      <p:nvGrpSpPr>
        <p:cNvPr id="1" name=""/>
        <p:cNvGrpSpPr/>
        <p:nvPr/>
      </p:nvGrpSpPr>
      <p:grpSpPr>
        <a:xfrm>
          <a:off x="0" y="0"/>
          <a:ext cx="0" cy="0"/>
        </a:xfrm>
      </p:grpSpPr>
      <p:sp>
        <p:nvSpPr>
          <p:cNvPr id="2" name="AutoShape 2"/>
          <p:cNvSpPr/>
          <p:nvPr/>
        </p:nvSpPr>
        <p:spPr>
          <a:xfrm>
            <a:off x="990089" y="1514981"/>
            <a:ext cx="932011" cy="932011"/>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 name="TextBox 3"/>
          <p:cNvSpPr txBox="1"/>
          <p:nvPr/>
        </p:nvSpPr>
        <p:spPr>
          <a:xfrm>
            <a:off x="990089" y="4677159"/>
            <a:ext cx="2409825" cy="1047750"/>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lnSpc>
                <a:spcPct val="96000"/>
              </a:lnSpc>
            </a:pPr>
            <a:r>
              <a:rPr lang="en-US" sz="1500">
                <a:solidFill>
                  <a:schemeClr val="dk1">
                    <a:alpha val="100000"/>
                  </a:schemeClr>
                </a:solidFill>
                <a:latin typeface="Microsoft Yahei"/>
                <a:ea typeface="Microsoft Yahei"/>
                <a:cs typeface="Microsoft Yahei"/>
              </a:rPr>
              <a:t>随着社会发展和教育需求的变化，政府对教育政策进行了相应的调整，以更好地适应时代发展。</a:t>
            </a:r>
          </a:p>
        </p:txBody>
      </p:sp>
      <p:sp>
        <p:nvSpPr>
          <p:cNvPr id="4" name="TextBox 4"/>
          <p:cNvSpPr txBox="1"/>
          <p:nvPr/>
        </p:nvSpPr>
        <p:spPr>
          <a:xfrm>
            <a:off x="990089" y="3829496"/>
            <a:ext cx="2409825" cy="447675"/>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96000"/>
              </a:lnSpc>
            </a:pPr>
            <a:r>
              <a:rPr lang="en-US" sz="2025" b="1">
                <a:solidFill>
                  <a:schemeClr val="accent1">
                    <a:alpha val="100000"/>
                  </a:schemeClr>
                </a:solidFill>
                <a:latin typeface="Microsoft Yahei"/>
                <a:ea typeface="Microsoft Yahei"/>
                <a:cs typeface="Microsoft Yahei"/>
              </a:rPr>
              <a:t>政策调整</a:t>
            </a:r>
          </a:p>
        </p:txBody>
      </p:sp>
      <p:cxnSp>
        <p:nvCxnSpPr>
          <p:cNvPr id="5" name="Connector 5"/>
          <p:cNvCxnSpPr/>
          <p:nvPr/>
        </p:nvCxnSpPr>
        <p:spPr>
          <a:xfrm>
            <a:off x="1095003" y="4507169"/>
            <a:ext cx="2676821" cy="0"/>
          </a:xfrm>
          <a:prstGeom prst="line">
            <a:avLst/>
          </a:prstGeom>
          <a:ln w="9525">
            <a:solidFill>
              <a:schemeClr val="accent1">
                <a:lumMod val="75000"/>
              </a:schemeClr>
            </a:solidFill>
            <a:prstDash val="solid"/>
            <a:headEnd type="none"/>
            <a:tailEnd type="none"/>
          </a:ln>
        </p:spPr>
        <p:style>
          <a:lnRef idx="0">
            <a:schemeClr val="accent1"/>
          </a:lnRef>
          <a:fillRef idx="1">
            <a:schemeClr val="accent1"/>
          </a:fillRef>
          <a:effectRef idx="0">
            <a:schemeClr val="accent1"/>
          </a:effectRef>
          <a:fontRef idx="minor">
            <a:schemeClr val="lt1"/>
          </a:fontRef>
        </p:style>
      </p:cxnSp>
      <p:cxnSp>
        <p:nvCxnSpPr>
          <p:cNvPr id="6" name="Connector 6"/>
          <p:cNvCxnSpPr/>
          <p:nvPr/>
        </p:nvCxnSpPr>
        <p:spPr>
          <a:xfrm>
            <a:off x="3569918" y="4041523"/>
            <a:ext cx="207264" cy="0"/>
          </a:xfrm>
          <a:prstGeom prst="line">
            <a:avLst/>
          </a:prstGeom>
          <a:ln w="38100">
            <a:solidFill>
              <a:schemeClr val="accent1"/>
            </a:solidFill>
            <a:prstDash val="solid"/>
            <a:headEnd type="none"/>
            <a:tailEnd type="none"/>
          </a:ln>
        </p:spPr>
        <p:style>
          <a:lnRef idx="0">
            <a:schemeClr val="accent1"/>
          </a:lnRef>
          <a:fillRef idx="1">
            <a:schemeClr val="accent1"/>
          </a:fillRef>
          <a:effectRef idx="0">
            <a:schemeClr val="accent1"/>
          </a:effectRef>
          <a:fontRef idx="minor">
            <a:schemeClr val="lt1"/>
          </a:fontRef>
        </p:style>
      </p:cxnSp>
      <p:sp>
        <p:nvSpPr>
          <p:cNvPr id="7" name="Freeform 7"/>
          <p:cNvSpPr/>
          <p:nvPr/>
        </p:nvSpPr>
        <p:spPr>
          <a:xfrm>
            <a:off x="3687773" y="3947812"/>
            <a:ext cx="151723" cy="187422"/>
          </a:xfrm>
          <a:custGeom>
            <a:rect l="l" t="t" r="r" b="b"/>
            <a:pathLst>
              <a:path w="1905000" h="1905000">
                <a:moveTo>
                  <a:pt x="0" y="0"/>
                </a:moveTo>
                <a:lnTo>
                  <a:pt x="762000" y="0"/>
                </a:lnTo>
                <a:lnTo>
                  <a:pt x="1905000" y="952500"/>
                </a:lnTo>
                <a:lnTo>
                  <a:pt x="762000" y="1905000"/>
                </a:lnTo>
                <a:lnTo>
                  <a:pt x="0" y="1905000"/>
                </a:lnTo>
                <a:lnTo>
                  <a:pt x="1143000" y="952500"/>
                </a:lnTo>
                <a:lnTo>
                  <a:pt x="0" y="0"/>
                </a:ln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 name="AutoShape 8"/>
          <p:cNvSpPr/>
          <p:nvPr/>
        </p:nvSpPr>
        <p:spPr>
          <a:xfrm>
            <a:off x="4671297" y="1454147"/>
            <a:ext cx="932011" cy="932011"/>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pic>
        <p:nvPicPr>
          <p:cNvPr id="9" name="Picture 9"/>
          <p:cNvPicPr>
            <a:picLocks noChangeAspect="1"/>
          </p:cNvPicPr>
          <p:nvPr/>
        </p:nvPicPr>
        <p:blipFill>
          <a:blip r:embed="rId2"/>
          <a:srcRect l="11083" r="11083"/>
          <a:stretch>
            <a:fillRect/>
          </a:stretch>
        </p:blipFill>
        <p:spPr>
          <a:xfrm>
            <a:off x="5039938" y="1393187"/>
            <a:ext cx="2231507" cy="2231507"/>
          </a:xfrm>
          <a:prstGeom prst="ellipse">
            <a:avLst/>
          </a:prstGeom>
        </p:spPr>
      </p:pic>
      <p:sp>
        <p:nvSpPr>
          <p:cNvPr id="10" name="TextBox 10"/>
          <p:cNvSpPr txBox="1"/>
          <p:nvPr/>
        </p:nvSpPr>
        <p:spPr>
          <a:xfrm>
            <a:off x="4671297" y="3829496"/>
            <a:ext cx="2409825" cy="447675"/>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96000"/>
              </a:lnSpc>
            </a:pPr>
            <a:r>
              <a:rPr lang="en-US" sz="2025" b="1">
                <a:solidFill>
                  <a:schemeClr val="accent1">
                    <a:alpha val="100000"/>
                  </a:schemeClr>
                </a:solidFill>
                <a:latin typeface="Microsoft Yahei"/>
                <a:ea typeface="Microsoft Yahei"/>
                <a:cs typeface="Microsoft Yahei"/>
              </a:rPr>
              <a:t>改革措施</a:t>
            </a:r>
          </a:p>
        </p:txBody>
      </p:sp>
      <p:cxnSp>
        <p:nvCxnSpPr>
          <p:cNvPr id="11" name="Connector 11"/>
          <p:cNvCxnSpPr/>
          <p:nvPr/>
        </p:nvCxnSpPr>
        <p:spPr>
          <a:xfrm>
            <a:off x="4776211" y="4446335"/>
            <a:ext cx="2676821" cy="0"/>
          </a:xfrm>
          <a:prstGeom prst="line">
            <a:avLst/>
          </a:prstGeom>
          <a:ln w="9525">
            <a:solidFill>
              <a:schemeClr val="accent2">
                <a:lumMod val="75000"/>
              </a:schemeClr>
            </a:solidFill>
            <a:prstDash val="solid"/>
            <a:headEnd type="none"/>
            <a:tailEnd type="none"/>
          </a:ln>
        </p:spPr>
        <p:style>
          <a:lnRef idx="0">
            <a:schemeClr val="accent2"/>
          </a:lnRef>
          <a:fillRef idx="1">
            <a:schemeClr val="accent2"/>
          </a:fillRef>
          <a:effectRef idx="0">
            <a:schemeClr val="accent2"/>
          </a:effectRef>
          <a:fontRef idx="minor">
            <a:schemeClr val="lt1"/>
          </a:fontRef>
        </p:style>
      </p:cxnSp>
      <p:cxnSp>
        <p:nvCxnSpPr>
          <p:cNvPr id="12" name="Connector 12"/>
          <p:cNvCxnSpPr/>
          <p:nvPr/>
        </p:nvCxnSpPr>
        <p:spPr>
          <a:xfrm>
            <a:off x="7251125" y="4041523"/>
            <a:ext cx="207264" cy="0"/>
          </a:xfrm>
          <a:prstGeom prst="line">
            <a:avLst/>
          </a:prstGeom>
          <a:ln w="38100">
            <a:solidFill>
              <a:schemeClr val="accent2"/>
            </a:solidFill>
            <a:prstDash val="solid"/>
            <a:headEnd type="none"/>
            <a:tailEnd type="none"/>
          </a:ln>
        </p:spPr>
        <p:style>
          <a:lnRef idx="0">
            <a:schemeClr val="accent2"/>
          </a:lnRef>
          <a:fillRef idx="1">
            <a:schemeClr val="accent2"/>
          </a:fillRef>
          <a:effectRef idx="0">
            <a:schemeClr val="accent2"/>
          </a:effectRef>
          <a:fontRef idx="minor">
            <a:schemeClr val="lt1"/>
          </a:fontRef>
        </p:style>
      </p:cxnSp>
      <p:sp>
        <p:nvSpPr>
          <p:cNvPr id="13" name="Freeform 13"/>
          <p:cNvSpPr/>
          <p:nvPr/>
        </p:nvSpPr>
        <p:spPr>
          <a:xfrm>
            <a:off x="7368981" y="3947812"/>
            <a:ext cx="151723" cy="187422"/>
          </a:xfrm>
          <a:custGeom>
            <a:rect l="l" t="t" r="r" b="b"/>
            <a:pathLst>
              <a:path w="1905000" h="1905000">
                <a:moveTo>
                  <a:pt x="0" y="0"/>
                </a:moveTo>
                <a:lnTo>
                  <a:pt x="762000" y="0"/>
                </a:lnTo>
                <a:lnTo>
                  <a:pt x="1905000" y="952500"/>
                </a:lnTo>
                <a:lnTo>
                  <a:pt x="762000" y="1905000"/>
                </a:lnTo>
                <a:lnTo>
                  <a:pt x="0" y="1905000"/>
                </a:lnTo>
                <a:lnTo>
                  <a:pt x="1143000" y="952500"/>
                </a:lnTo>
                <a:lnTo>
                  <a:pt x="0" y="0"/>
                </a:lnTo>
                <a:close/>
              </a:path>
            </a:pathLst>
          </a:cu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AutoShape 14"/>
          <p:cNvSpPr/>
          <p:nvPr/>
        </p:nvSpPr>
        <p:spPr>
          <a:xfrm>
            <a:off x="8373015" y="1454147"/>
            <a:ext cx="932011" cy="932011"/>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pic>
        <p:nvPicPr>
          <p:cNvPr id="15" name="Picture 15"/>
          <p:cNvPicPr>
            <a:picLocks noChangeAspect="1"/>
          </p:cNvPicPr>
          <p:nvPr/>
        </p:nvPicPr>
        <p:blipFill>
          <a:blip r:embed="rId3"/>
          <a:srcRect l="9792" r="9792"/>
          <a:stretch>
            <a:fillRect/>
          </a:stretch>
        </p:blipFill>
        <p:spPr>
          <a:xfrm>
            <a:off x="8741656" y="1393187"/>
            <a:ext cx="2231507" cy="2231507"/>
          </a:xfrm>
          <a:prstGeom prst="ellipse">
            <a:avLst/>
          </a:prstGeom>
        </p:spPr>
      </p:pic>
      <p:sp>
        <p:nvSpPr>
          <p:cNvPr id="16" name="TextBox 16"/>
          <p:cNvSpPr txBox="1"/>
          <p:nvPr/>
        </p:nvSpPr>
        <p:spPr>
          <a:xfrm>
            <a:off x="8373015" y="3829496"/>
            <a:ext cx="2409825" cy="447675"/>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96000"/>
              </a:lnSpc>
            </a:pPr>
            <a:r>
              <a:rPr lang="en-US" sz="2025" b="1">
                <a:solidFill>
                  <a:schemeClr val="accent1">
                    <a:alpha val="100000"/>
                  </a:schemeClr>
                </a:solidFill>
                <a:latin typeface="Microsoft Yahei"/>
                <a:ea typeface="Microsoft Yahei"/>
                <a:cs typeface="Microsoft Yahei"/>
              </a:rPr>
              <a:t>政策目标</a:t>
            </a:r>
          </a:p>
        </p:txBody>
      </p:sp>
      <p:cxnSp>
        <p:nvCxnSpPr>
          <p:cNvPr id="17" name="Connector 17"/>
          <p:cNvCxnSpPr/>
          <p:nvPr/>
        </p:nvCxnSpPr>
        <p:spPr>
          <a:xfrm>
            <a:off x="8477928" y="4446335"/>
            <a:ext cx="2676821" cy="0"/>
          </a:xfrm>
          <a:prstGeom prst="line">
            <a:avLst/>
          </a:prstGeom>
          <a:ln w="9525">
            <a:solidFill>
              <a:schemeClr val="accent1">
                <a:lumMod val="75000"/>
              </a:schemeClr>
            </a:solidFill>
            <a:prstDash val="solid"/>
            <a:headEnd type="none"/>
            <a:tailEnd type="none"/>
          </a:ln>
        </p:spPr>
        <p:style>
          <a:lnRef idx="0">
            <a:schemeClr val="accent1"/>
          </a:lnRef>
          <a:fillRef idx="1">
            <a:schemeClr val="accent1"/>
          </a:fillRef>
          <a:effectRef idx="0">
            <a:schemeClr val="accent1"/>
          </a:effectRef>
          <a:fontRef idx="minor">
            <a:schemeClr val="lt1"/>
          </a:fontRef>
        </p:style>
      </p:cxnSp>
      <p:cxnSp>
        <p:nvCxnSpPr>
          <p:cNvPr id="18" name="Connector 18"/>
          <p:cNvCxnSpPr/>
          <p:nvPr/>
        </p:nvCxnSpPr>
        <p:spPr>
          <a:xfrm>
            <a:off x="10952843" y="4041523"/>
            <a:ext cx="207264" cy="0"/>
          </a:xfrm>
          <a:prstGeom prst="line">
            <a:avLst/>
          </a:prstGeom>
          <a:ln w="38100">
            <a:solidFill>
              <a:schemeClr val="accent1"/>
            </a:solidFill>
            <a:prstDash val="solid"/>
            <a:headEnd type="none"/>
            <a:tailEnd type="none"/>
          </a:ln>
        </p:spPr>
        <p:style>
          <a:lnRef idx="0">
            <a:schemeClr val="accent1"/>
          </a:lnRef>
          <a:fillRef idx="1">
            <a:schemeClr val="accent1"/>
          </a:fillRef>
          <a:effectRef idx="0">
            <a:schemeClr val="accent1"/>
          </a:effectRef>
          <a:fontRef idx="minor">
            <a:schemeClr val="lt1"/>
          </a:fontRef>
        </p:style>
      </p:cxnSp>
      <p:sp>
        <p:nvSpPr>
          <p:cNvPr id="19" name="Freeform 19"/>
          <p:cNvSpPr/>
          <p:nvPr/>
        </p:nvSpPr>
        <p:spPr>
          <a:xfrm>
            <a:off x="11070699" y="3947812"/>
            <a:ext cx="151723" cy="187422"/>
          </a:xfrm>
          <a:custGeom>
            <a:rect l="l" t="t" r="r" b="b"/>
            <a:pathLst>
              <a:path w="1905000" h="1905000">
                <a:moveTo>
                  <a:pt x="0" y="0"/>
                </a:moveTo>
                <a:lnTo>
                  <a:pt x="762000" y="0"/>
                </a:lnTo>
                <a:lnTo>
                  <a:pt x="1905000" y="952500"/>
                </a:lnTo>
                <a:lnTo>
                  <a:pt x="762000" y="1905000"/>
                </a:lnTo>
                <a:lnTo>
                  <a:pt x="0" y="1905000"/>
                </a:lnTo>
                <a:lnTo>
                  <a:pt x="1143000" y="952500"/>
                </a:lnTo>
                <a:lnTo>
                  <a:pt x="0" y="0"/>
                </a:ln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pic>
        <p:nvPicPr>
          <p:cNvPr id="20" name="Picture 20"/>
          <p:cNvPicPr>
            <a:picLocks noChangeAspect="1"/>
          </p:cNvPicPr>
          <p:nvPr/>
        </p:nvPicPr>
        <p:blipFill>
          <a:blip r:embed="rId4"/>
          <a:srcRect l="12292" r="12292"/>
          <a:stretch>
            <a:fillRect/>
          </a:stretch>
        </p:blipFill>
        <p:spPr>
          <a:xfrm>
            <a:off x="1358558" y="1454147"/>
            <a:ext cx="2231507" cy="2231507"/>
          </a:xfrm>
          <a:prstGeom prst="ellipse">
            <a:avLst/>
          </a:prstGeom>
        </p:spPr>
      </p:pic>
      <p:sp>
        <p:nvSpPr>
          <p:cNvPr id="21" name="TextBox 21"/>
          <p:cNvSpPr txBox="1"/>
          <p:nvPr/>
        </p:nvSpPr>
        <p:spPr>
          <a:xfrm>
            <a:off x="4671297" y="4677159"/>
            <a:ext cx="2409825" cy="1047750"/>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lnSpc>
                <a:spcPct val="96000"/>
              </a:lnSpc>
            </a:pPr>
            <a:r>
              <a:rPr lang="en-US" sz="1500">
                <a:solidFill>
                  <a:schemeClr val="dk1">
                    <a:alpha val="100000"/>
                  </a:schemeClr>
                </a:solidFill>
                <a:latin typeface="Microsoft Yahei"/>
                <a:ea typeface="Microsoft Yahei"/>
                <a:cs typeface="Microsoft Yahei"/>
              </a:rPr>
              <a:t>针对当前教育领域存在的问题，政府出台了一系列改革措施，旨在提高教育质量和效益。</a:t>
            </a:r>
          </a:p>
        </p:txBody>
      </p:sp>
      <p:sp>
        <p:nvSpPr>
          <p:cNvPr id="22" name="TextBox 22"/>
          <p:cNvSpPr txBox="1"/>
          <p:nvPr/>
        </p:nvSpPr>
        <p:spPr>
          <a:xfrm>
            <a:off x="8373015" y="4677159"/>
            <a:ext cx="2409825" cy="1047750"/>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lnSpc>
                <a:spcPct val="96000"/>
              </a:lnSpc>
            </a:pPr>
            <a:r>
              <a:rPr lang="en-US" sz="1500">
                <a:solidFill>
                  <a:schemeClr val="dk1">
                    <a:alpha val="100000"/>
                  </a:schemeClr>
                </a:solidFill>
                <a:latin typeface="Microsoft Yahei"/>
                <a:ea typeface="Microsoft Yahei"/>
                <a:cs typeface="Microsoft Yahei"/>
              </a:rPr>
              <a:t>教育政策的目标是培养具有创新精神和实践能力的人才，为国家和民族的未来发展提供有力支撑。</a:t>
            </a:r>
          </a:p>
        </p:txBody>
      </p:sp>
      <p:sp>
        <p:nvSpPr>
          <p:cNvPr id="23" name="TextBox 23"/>
          <p:cNvSpPr txBox="1"/>
          <p:nvPr/>
        </p:nvSpPr>
        <p:spPr>
          <a:xfrm>
            <a:off x="8392065" y="1604894"/>
            <a:ext cx="581025" cy="457200"/>
          </a:xfrm>
          <a:prstGeom prst="rect">
            <a:avLst/>
          </a:prstGeom>
        </p:spPr>
        <p:txBody>
          <a:bodyPr vert="horz" wrap="square" lIns="114300" tIns="57150" rIns="114300" bIns="57150" rtlCol="0" anchor="ctr" anchorCtr="1">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00000"/>
              </a:lnSpc>
              <a:spcBef>
                <a:spcPts val="450"/>
              </a:spcBef>
            </a:pPr>
            <a:r>
              <a:rPr lang="en-US" sz="2025" b="1">
                <a:solidFill>
                  <a:srgbClr val="FFFFFF">
                    <a:alpha val="100000"/>
                  </a:srgbClr>
                </a:solidFill>
                <a:latin typeface="Microsoft Yahei"/>
                <a:ea typeface="Microsoft Yahei"/>
                <a:cs typeface="Microsoft Yahei"/>
              </a:rPr>
              <a:t>03</a:t>
            </a:r>
          </a:p>
        </p:txBody>
      </p:sp>
      <p:sp>
        <p:nvSpPr>
          <p:cNvPr id="24" name="TextBox 24"/>
          <p:cNvSpPr txBox="1"/>
          <p:nvPr/>
        </p:nvSpPr>
        <p:spPr>
          <a:xfrm>
            <a:off x="4690347" y="1604894"/>
            <a:ext cx="578298" cy="437007"/>
          </a:xfrm>
          <a:prstGeom prst="rect">
            <a:avLst/>
          </a:prstGeom>
        </p:spPr>
        <p:txBody>
          <a:bodyPr vert="horz" wrap="square" lIns="114300" tIns="57150" rIns="114300" bIns="57150" rtlCol="0" anchor="ctr" anchorCtr="1">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00000"/>
              </a:lnSpc>
              <a:spcBef>
                <a:spcPts val="450"/>
              </a:spcBef>
            </a:pPr>
            <a:r>
              <a:rPr lang="en-US" sz="2025" b="1">
                <a:solidFill>
                  <a:srgbClr val="FFFFFF">
                    <a:alpha val="100000"/>
                  </a:srgbClr>
                </a:solidFill>
                <a:latin typeface="Microsoft Yahei"/>
                <a:ea typeface="Microsoft Yahei"/>
                <a:cs typeface="Microsoft Yahei"/>
              </a:rPr>
              <a:t>02</a:t>
            </a:r>
          </a:p>
        </p:txBody>
      </p:sp>
      <p:sp>
        <p:nvSpPr>
          <p:cNvPr id="25" name="TextBox 25"/>
          <p:cNvSpPr txBox="1"/>
          <p:nvPr/>
        </p:nvSpPr>
        <p:spPr>
          <a:xfrm>
            <a:off x="980564" y="1604894"/>
            <a:ext cx="581025" cy="457200"/>
          </a:xfrm>
          <a:prstGeom prst="rect">
            <a:avLst/>
          </a:prstGeom>
        </p:spPr>
        <p:txBody>
          <a:bodyPr vert="horz" wrap="square" lIns="114300" tIns="57150" rIns="114300" bIns="57150" rtlCol="0" anchor="ctr" anchorCtr="1">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00000"/>
              </a:lnSpc>
              <a:spcBef>
                <a:spcPts val="450"/>
              </a:spcBef>
            </a:pPr>
            <a:r>
              <a:rPr lang="en-US" sz="2025" b="1">
                <a:solidFill>
                  <a:srgbClr val="FFFFFF">
                    <a:alpha val="100000"/>
                  </a:srgbClr>
                </a:solidFill>
                <a:latin typeface="Microsoft Yahei"/>
                <a:ea typeface="Microsoft Yahei"/>
                <a:cs typeface="Microsoft Yahei"/>
              </a:rPr>
              <a:t>01</a:t>
            </a:r>
          </a:p>
        </p:txBody>
      </p:sp>
      <p:grpSp>
        <p:nvGrpSpPr>
          <p:cNvPr id="26" name="Group 26"/>
          <p:cNvGrpSpPr/>
          <p:nvPr/>
        </p:nvGrpSpPr>
        <p:grpSpPr>
          <a:xfrm>
            <a:off x="454963" y="93878"/>
            <a:ext cx="10641129" cy="914400"/>
            <a:chOff x="454963" y="93878"/>
            <a:chExt cx="10641129" cy="914400"/>
          </a:xfrm>
        </p:grpSpPr>
        <p:sp>
          <p:nvSpPr>
            <p:cNvPr id="27" name="AutoShape 27"/>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AutoShape 35"/>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6" name="AutoShape 36"/>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7" name="AutoShape 37"/>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8" name="AutoShape 38"/>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9" name="AutoShape 39"/>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0" name="AutoShape 40"/>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1" name="AutoShape 41"/>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2" name="AutoShape 42"/>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3" name="AutoShape 43"/>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4" name="AutoShape 44"/>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5" name="AutoShape 45"/>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6" name="AutoShape 46"/>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7" name="TextBox 47"/>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教育政策的变化</a:t>
              </a:r>
            </a:p>
          </p:txBody>
        </p:sp>
      </p:grpSp>
    </p:spTree>
  </p:cSld>
  <p:clrMapOvr>
    <a:masterClrMapping/>
  </p:clrMapOvr>
  <p:transition/>
  <p:timing/>
</p:sld>
</file>

<file path=ppt/slides/slide12.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title=""/>
        <p:cNvGrpSpPr/>
        <p:nvPr/>
      </p:nvGrpSpPr>
      <p:grpSpPr>
        <a:xfrm>
          <a:off x="0" y="0"/>
          <a:ext cx="0" cy="0"/>
        </a:xfrm>
      </p:grpSpPr>
      <p:sp>
        <p:nvSpPr>
          <p:cNvPr id="2" name="New shape" title=""/>
          <p:cNvSpPr/>
          <p:nvPr/>
        </p:nvSpPr>
        <p:spPr>
          <a:xfrm>
            <a:off x="635000" y="635000"/>
            <a:ext cx="10922000" cy="5588000"/>
          </a:xfrm>
          <a:no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r>
              <a:rPr sz="1500" b="1">
                <a:solidFill>
                  <a:srgbClr val="000000"/>
                </a:solidFill>
                <a:latin typeface="Arial"/>
              </a:rPr>
              <a:t>以上内容仅为本文档的试下载部分，为可阅读页数的一半内容。如要下载或阅读全文，请访问：</a:t>
            </a:r>
            <a:r>
              <a:rPr sz="1500" b="1">
                <a:solidFill>
                  <a:srgbClr val="000000"/>
                </a:solidFill>
                <a:latin typeface="Arial"/>
                <a:hlinkClick r:id="rId2"/>
              </a:rPr>
              <a:t>https://d.book118.com/507136013004006033</a:t>
            </a:r>
          </a:p>
        </p:txBody>
      </p:sp>
    </p:spTree>
  </p:cSld>
  <p:clrMapOvr>
    <a:masterClrMapping/>
  </p:clrMapOvr>
  <p:transition/>
  <p:timing/>
</p:sld>
</file>

<file path=ppt/tags/tag1.xml><?xml version="1.0" encoding="utf-8"?>
<p:tagLst xmlns:p="http://schemas.openxmlformats.org/presentationml/2006/main">
                                                </p:tagLst>
</file>

<file path=ppt/theme/theme1.xml><?xml version="1.0" encoding="utf-8"?>
<a:theme xmlns:r="http://schemas.openxmlformats.org/officeDocument/2006/relationships" xmlns:a="http://schemas.openxmlformats.org/drawingml/2006/main" name="Office Theme">
  <a:themeElements>
    <a:clrScheme name="Office">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Office">
      <a:majorFont>
        <a:latin typeface="Calibri"/>
        <a:ea typeface="Arial"/>
        <a:cs typeface="Arial"/>
        <a:font script="Jpan" typeface="ＭＳ%20Ｐゴシック"/>
        <a:font script="Hang" typeface="맑은%20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a:ea typeface="Arial"/>
        <a:cs typeface="Arial"/>
        <a:font script="Jpan" typeface="ＭＳ%20Ｐゴシック"/>
        <a:font script="Hang" typeface="맑은%20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theme>
</file>

<file path=ppt/theme/theme2.xml><?xml version="1.0" encoding="utf-8"?>
<a:theme xmlns:r="http://schemas.openxmlformats.org/officeDocument/2006/relationships" xmlns:a="http://schemas.openxmlformats.org/drawingml/2006/main" name="Office Theme">
  <a:themeElements>
    <a:clrScheme name="Office">
      <a:dk1>
        <a:srgbClr val="000000"/>
      </a:dk1>
      <a:lt1>
        <a:srgbClr val="EFFFFD"/>
      </a:lt1>
      <a:dk2>
        <a:srgbClr val="003C35"/>
      </a:dk2>
      <a:lt2>
        <a:srgbClr val="FFFFFF"/>
      </a:lt2>
      <a:accent1>
        <a:srgbClr val="006B73"/>
      </a:accent1>
      <a:accent2>
        <a:srgbClr val="269B8D"/>
      </a:accent2>
      <a:accent3>
        <a:srgbClr val="00657D"/>
      </a:accent3>
      <a:accent4>
        <a:srgbClr val="3B9474"/>
      </a:accent4>
      <a:accent5>
        <a:srgbClr val="6479E6"/>
      </a:accent5>
      <a:accent6>
        <a:srgbClr val="169EA8"/>
      </a:accent6>
      <a:hlink>
        <a:srgbClr val="0000FF"/>
      </a:hlink>
      <a:folHlink>
        <a:srgbClr val="800080"/>
      </a:folHlink>
    </a:clrScheme>
    <a:fontScheme name="Office">
      <a:majorFont>
        <a:latin typeface="Calibri"/>
        <a:ea typeface="Calibri"/>
        <a:cs typeface="Arial"/>
        <a:font script="Uigh" typeface="Microsoft Uighur"/>
        <a:font script="Beng" typeface="Vrinda"/>
        <a:font script="Thai" typeface="Angsana New"/>
        <a:font script="Mlym" typeface="Kartika"/>
        <a:font script="Yiii" typeface="Microsoft Yi Baiti"/>
        <a:font script="Cher" typeface="Plantagenet Cherokee"/>
        <a:font script="Orya" typeface="Kalinga"/>
        <a:font script="Gujr" typeface="Shruti"/>
        <a:font script="Viet" typeface="Times New Roman"/>
        <a:font script="Arab" typeface="Times New Roman"/>
        <a:font script="Hebr" typeface="Times New Roman"/>
        <a:font script="Telu" typeface="Gautami"/>
        <a:font script="Ethi" typeface="Nyala"/>
        <a:font script="Jpan" typeface="ＭＳ Ｐゴシック"/>
        <a:font script="Sinh" typeface="Iskoola Pota"/>
        <a:font script="Taml" typeface="Latha"/>
        <a:font script="Deva" typeface="Mangal"/>
        <a:font script="Knda" typeface="Tunga"/>
        <a:font script="Tibt" typeface="Microsoft Himalaya"/>
        <a:font script="Khmr" typeface="MoolBoran"/>
        <a:font script="Hant" typeface="新細明體"/>
        <a:font script="Laoo" typeface="DokChampa"/>
        <a:font script="Mong" typeface="Mongolian Baiti"/>
        <a:font script="Hans" typeface="宋体"/>
        <a:font script="Guru" typeface="Raavi"/>
        <a:font script="Thaa" typeface="MV Boli"/>
        <a:font script="Cans" typeface="Euphemia"/>
        <a:font script="Hang" typeface="맑은 고딕"/>
        <a:font script="Syrc" typeface="Estrangelo Edessa"/>
      </a:majorFont>
      <a:minorFont>
        <a:latin typeface="Calibri"/>
        <a:ea typeface="Calibri"/>
        <a:cs typeface="Arial"/>
        <a:font script="Uigh" typeface="Microsoft Uighur"/>
        <a:font script="Beng" typeface="Vrinda"/>
        <a:font script="Thai" typeface="Cordia New"/>
        <a:font script="Mlym" typeface="Kartika"/>
        <a:font script="Yiii" typeface="Microsoft Yi Baiti"/>
        <a:font script="Cher" typeface="Plantagenet Cherokee"/>
        <a:font script="Orya" typeface="Kalinga"/>
        <a:font script="Gujr" typeface="Shruti"/>
        <a:font script="Viet" typeface="Arial"/>
        <a:font script="Arab" typeface="Arial"/>
        <a:font script="Hebr" typeface="Arial"/>
        <a:font script="Telu" typeface="Gautami"/>
        <a:font script="Ethi" typeface="Nyala"/>
        <a:font script="Jpan" typeface="ＭＳ Ｐゴシック"/>
        <a:font script="Sinh" typeface="Iskoola Pota"/>
        <a:font script="Taml" typeface="Latha"/>
        <a:font script="Deva" typeface="Mangal"/>
        <a:font script="Knda" typeface="Tunga"/>
        <a:font script="Tibt" typeface="Microsoft Himalaya"/>
        <a:font script="Khmr" typeface="DaunPenh"/>
        <a:font script="Hant" typeface="新細明體"/>
        <a:font script="Laoo" typeface="DokChampa"/>
        <a:font script="Mong" typeface="Mongolian Baiti"/>
        <a:font script="Hans" typeface="宋体"/>
        <a:font script="Guru" typeface="Raavi"/>
        <a:font script="Thaa" typeface="MV Boli"/>
        <a:font script="Cans" typeface="Euphemia"/>
        <a:font script="Hang" typeface="맑은 고딕"/>
        <a:font script="Syrc" typeface="Estrangelo Edessa"/>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theme>
</file>

<file path=docProps/app.xml><?xml version="1.0" encoding="utf-8"?>
<Properties xmlns:vt="http://schemas.openxmlformats.org/officeDocument/2006/docPropsVTypes" xmlns="http://schemas.openxmlformats.org/officeDocument/2006/extended-properties">
  <Company/>
  <PresentationFormat>On-screen Show (4:3)</PresentationFormat>
  <Paragraphs>73</Paragraphs>
  <Slides>12</Slides>
  <Notes>0</Notes>
  <TotalTime>1</TotalTime>
  <HiddenSlides>0</HiddenSlides>
  <MMClips>0</MMClips>
  <ScaleCrop>0</ScaleCrop>
  <HeadingPairs>
    <vt:vector baseType="variant" size="6">
      <vt:variant>
        <vt:lpstr>Fonts used</vt:lpstr>
      </vt:variant>
      <vt:variant>
        <vt:i4>3</vt:i4>
      </vt:variant>
      <vt:variant>
        <vt:lpstr>Theme</vt:lpstr>
      </vt:variant>
      <vt:variant>
        <vt:i4>1</vt:i4>
      </vt:variant>
      <vt:variant>
        <vt:lpstr>Slide Titles</vt:lpstr>
      </vt:variant>
      <vt:variant>
        <vt:i4>12</vt:i4>
      </vt:variant>
    </vt:vector>
  </HeadingPairs>
  <TitlesOfParts>
    <vt:vector baseType="lpstr" size="16">
      <vt:lpstr>Arial</vt:lpstr>
      <vt:lpstr>Calibri</vt:lpstr>
      <vt:lpstr>Microsoft Yahei</vt:lpstr>
      <vt:lpstr>Office Theme</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vector>
  </TitlesOfParts>
  <LinksUpToDate>0</LinksUpToDate>
  <SharedDoc>0</SharedDoc>
  <HyperlinksChanged>0</HyperlinksChanged>
  <Application>Microsoft Office PowerPoint</Application>
  <AppVersion>23.0200</AppVersion>
</Properties>
</file>

<file path=docProps/core.xml><?xml version="1.0" encoding="utf-8"?>
<cp:coreProperties xmlns:dc="http://purl.org/dc/elements/1.1/" xmlns:dcterms="http://purl.org/dc/terms/" xmlns:dcmitype="http://purl.org/dc/dcmitype/" xmlns:xsi="http://www.w3.org/2001/XMLSchema-instance" xmlns:cp="http://schemas.openxmlformats.org/package/2006/metadata/core-properties">
  <cp:revision>1</cp:revision>
  <cp:lastPrinted>2024-09-06T04:01:36.475</cp:lastPrinted>
  <dcterms:created xsi:type="dcterms:W3CDTF">2024-09-05T20:01:36Z</dcterms:created>
  <dcterms:modified xsi:type="dcterms:W3CDTF">2024-09-05T20:01:38Z</dcterms:modified>
</cp:coreProperties>
</file>