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6F8E5-91E1-4A9A-BF8A-B5297E3C0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346D0-F02C-4EDC-BB6A-601500985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2BB20-1D76-4CD2-8D7F-AB3C69BC9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9C938-3A32-4E36-9AD6-CD90A2773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F9BF6-6BE9-4F86-A5A0-C39CC1D41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F524FC-8050-4263-BFA2-0ECB64405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6C4B7D-CE4C-4D80-9727-09DE8457B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6548E-A41E-4AF5-8D82-F2044759E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F6877-005A-4320-8033-E5EE69E38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9F02C-3660-4B3F-8559-F990F1407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9DBA7-85F0-476D-9597-15B8C3BFB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3602000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2024年控烟知识讲座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控烟政策与措施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成功戒烟的案例分享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烟草中含有尼古丁等有害物质，长期吸烟会对人体健康造成严重危害，包括肺癌、心血管疾病、呼吸系统疾病等。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烟草对健康的危害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为了降低吸烟对公众健康的危害，各国政府纷纷出台控烟政策，限制烟草销售、广告和公共场所吸烟等行为。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控烟政策的必要性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倡导健康生活方式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鼓励公众养成不吸烟的健康生活习惯，促进个人和社会的健康福祉。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推动控烟政策的实施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通过讲座宣传控烟政策，促进政策的有效实施，降低吸烟率，保护公众健康。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提高公众对烟草危害的认识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通过讲座向公众普及烟草对健康的危害，提高公众对控烟的重视程度。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173" r="191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对健康的危害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吸烟会增加患高血压、冠心病、中风等疾病的风险。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吸烟会导致慢性阻塞性肺病、哮喘、支气管炎等疾病。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吸烟会增加患肺癌、喉癌、食管癌等癌症的风险。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吸烟还会增加患糖尿病、骨质疏松症、白内障等疾病的风险。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呼吸系统疾病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其他健康问题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吸烟不仅危害个人健康，还会对整个社会造成负担，增加医疗支出和社会福利支出。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吸烟产生的烟雾会对环境造成污染，对周围人群的健康造成影响。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吸烟会导致劳动者生产力下降，影响经济发展。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吸烟会导致心理依赖，使戒烟变得困难。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心理依赖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吸烟会影响个人形象，降低自信心和魅力。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形象受损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吸烟会增加家庭经济负担，包括购买烟草产品和治疗吸烟相关疾病的医疗费用。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控烟政策与措施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世界卫生组织烟草控制框架公约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该公约是全球第一个具有法律约束力的国际条约，旨在控制烟草的流行。它要求各缔约国采取一系列措施来减少烟草消费和接触烟草烟雾。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区域性控烟条约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一些区域性条约，如《欧洲烟草控制条约》和《太平洋岛屿国家烟草控制条约》，为特定地区的国家设定了控烟标准和准则。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国际控烟政策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包括室内工作场所、公共交通工具、学校、医疗机构等，以减少公众接触烟草烟雾。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限制烟草广告、促销和赞助活动，以减少烟草品牌的影响力和吸引力。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国内控烟政策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烟草广告限制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禁止吸烟场所规定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https://d.book118.com/507136020004006033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2024-09-06T04:01:39.076</cp:lastPrinted>
  <dcterms:created xsi:type="dcterms:W3CDTF">2024-09-05T20:01:39Z</dcterms:created>
  <dcterms:modified xsi:type="dcterms:W3CDTF">2024-09-05T20:01:41Z</dcterms:modified>
</cp:coreProperties>
</file>