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28BB8-D00E-49BB-8135-9E15626D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88382-503E-4B90-B517-6DD4E3B9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F8C3B-83A4-46B1-8971-F4053C2A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12D5F-0E5A-4964-8B9C-1570CB50B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57EF9F-AB8A-416F-94A6-9DC347529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8F7D4-6FF2-4FB7-AC9E-3C52BCDC2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6D149-1A6A-40F1-9636-718E25FB5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AC741-7B26-4255-969B-7B414519E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4DA08-0BB8-438C-A4CF-9710FA91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1022-2650-4E01-9419-B4E30A04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39F19-A8C8-46B7-B81C-72D1BD5B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6064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大客户营销管理策略在能源产业中的应用效果评价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能源产业大客户概述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应用效果评价方法与指标体系构建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实证分析与效果评价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能源产业的重要性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能源产业是国民经济的基础性产业，对于保障国家能源安全、推动经济发展具有至关重要的作用。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大客户是企业的重要利润来源，对于能源产业而言，大客户营销管理策略的制定与实施，有助于提高客户满意度和忠诚度，进而提升企业的市场竞争力和盈利能力。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本文旨在评价大客户营销管理策略在能源产业中的应用效果，探讨其对企业经营绩效的影响。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大客户营销管理策略在能源产业中的具体应用情况如何？其对企业经营绩效的影响程度如何？如何优化大客户营销管理策略以提高能源企业的市场竞争力？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能源产业大客户概述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大客户通常指的是对企业产品或服务需求量大、采购频率高、对企业经营业绩产生重要影响的客户。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大客户往往具有采购集中、决策周期长、服务要求高等特点，需要企业投入更多的资源和精力进行维护和管理。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在能源产业中，大客户主要包括大型工业企业、公共设施、商业建筑等，这些客户对能源的需求量大且稳定，是能源企业的主要收入来源之一。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随着能源市场的不断发展和竞争的加剧，大客户对能源产品和服务的需求也在不断变化，对能源企业的服务质量和效率提出了更高的要求。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能源产业大客户现状分析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收入贡献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大客户是能源企业的主要收入来源之一，对企业的经营业绩和财务状况产生重要影响。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与大客户建立长期稳定的合作关系，有助于提高企业的品牌知名度和市场影响力。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大客户往往对新产品、新技术有更高的接受度和需求，是推动企业技术创新和产品升级的重要力量。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大客户对能源企业的重要性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完善客户服务体系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构建完善的客户服务体系，包括售前、售中和售后服务，确保客户需求得到及时响应和满足。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定期对大客户进行价值评估，了解客户对能源产品的需求和偏好，为个性化服务提供依据。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建立长期稳定的客户关系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通过定期沟通、个性化关怀等方式，建立与大客户长期稳定的合作关系，提高客户忠诚度。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根据大客户的特殊需求，提供定制化的能源产品方案，满足客户的个性化需求。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为大客户组建专属服务团队，提供全方位、一站式的服务支持，确保客户问题得到及时解决。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专属服务团队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提供与能源产品相关的增值服务，如能源效率优化、节能减排咨询等，提升客户体验。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增值服务提供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根据市场需求和竞争态势，制定具有竞争力的产品策略，包括产品定位、差异化等。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制定合理的价格策略，根据市场供求关系、成本等因素进行灵活调整，以保持竞争优势。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优化销售渠道布局，拓展线上和线下销售渠道，提高市场覆盖率和销售渗透率。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制定多样化的促销策略，包括广告宣传、公关活动、销售促进等，提高品牌知名度和市场占有率。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https://d.book118.com/507136064101006036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2024-09-11T11:35:03.268</cp:lastPrinted>
  <dcterms:created xsi:type="dcterms:W3CDTF">2024-09-11T03:35:03Z</dcterms:created>
  <dcterms:modified xsi:type="dcterms:W3CDTF">2024-09-11T03:35:05Z</dcterms:modified>
</cp:coreProperties>
</file>