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3133A-DBC1-4DAE-A2A3-37F8981F6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C8017-20A8-45EB-8075-08AB45562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57510-0B04-495E-862C-400CA6C6A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46D36-54D5-491A-B405-43B44EEA8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DA41CA-672A-4258-A022-3CA42003A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CEA75B-1454-4232-8050-2848FC102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0EA299-0A74-48B5-BF7F-6A52F6D21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F40D8-CCC7-4D03-8825-D67AE0AB7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278F8-9E4C-4B69-AAA4-BC90110B9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7C6C2-F467-473B-A294-195C52001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7FAAD-9140-4AD3-A0CA-314DEE695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4000514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错颌畸形的预防宣教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错颌畸形的基本知识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错颌畸形的预防方法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错颌畸形的宣教内容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错颌畸形的预防措施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错颌畸形的治疗与矫正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错颌畸形的基本知识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917" b="16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错颌畸形是指上下颌骨、颌与颅面关系的异常形态，主要包括牙齿错位、上下牙弓关系异常、颌骨大小形态位置异常等。根据表现形式，错颌畸形可以分为简单型和复合型两类。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错颌畸形是一种常见的口腔疾病，其形成原因多样，包括遗传、不良习惯、外伤等。错颌畸形的存在会对患者的口腔健康、咀嚼功能、面部美观等方面产生不良影响，甚至可能引发其他系统性疾病。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错颌畸形的定义与分类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错颌畸形的成因主要包括遗传因素、不良习惯、外伤和疾病等。错颌畸形不仅会影响患者的口腔健康，还会影响咀嚼功能、面部美观和心理健康。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遗传因素是错颌畸形形成的一个重要原因，父母的错颌畸形可能会遗传给子女。不良习惯如吮指、咬唇、偏侧咀嚼等也会导致错颌畸形的发生。此外，外伤和疾病等因素也可能引发错颌畸形的出现。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错颌畸形的成因与影响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错颌畸形的治疗主要包括正畸治疗和正颌手术治疗，预防措施包括早期矫治、纠正不良习惯和定期口腔检查等。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畸治疗是常见的错颌畸形治疗方法，主要通过矫治器对牙齿进行矫正，调整上下牙弓关系，改善咀嚼功能和面部美观。对于严重的错颌畸形，可能需要采用正颌手术治疗。预防措施包括教育儿童养成正确的口腔卫生习惯，避免不良习惯，定期进行口腔检查，以及早期矫治等。家长和学校应该加强对儿童的教育和管理，提高儿童口腔保健意识，预防错颌畸形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错颌畸形的治疗与预防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错颌畸形的预防方法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保持正确的坐姿，避免长时间低头、弯腰等不良姿势，以减轻颈椎和腰椎的负担。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坐姿端正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睡姿调整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38" b="15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站立姿势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958" b="13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选择合适的枕头和床垫，保持侧卧或仰卧的正确睡姿，避免长时间侧卧或俯卧。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站立时应保持身体直立，避免长时间弯腰、驼背等不良姿势。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保持正确的姿势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保证饮食中营养的均衡，多食用富含钙、磷等矿物质的食物，有助于牙齿的生长和发育。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养成细嚼慢咽的习惯，充分咀嚼食物，有助于减轻牙齿的负担和预防错颌畸形。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细嚼慢咽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避免过度用力咀嚼硬物，以免造成牙齿损伤和错颌畸形。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避免过度用力咀嚼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养成良好的咀嚼习惯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戒除烟酒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吸烟和饮酒会对口腔健康造成不良影响，增加错颌畸形的风险。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注意口腔卫生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养成早晚刷牙、饭后漱口的习惯，保持口腔清洁卫生，有助于预防错颌畸形。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避免咬唇、舔牙等不良习惯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这些习惯容易造成牙齿排列不整齐和错颌畸形。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73" r="217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避免不良口腔习惯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19" r="96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859" b="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定期进行口腔检查，及时发现和处理口腔问题，如龋齿、牙周病等。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对于已经出现错颌畸形的儿童，早期进行干预和治疗，如矫形治疗、正畸治疗等，有助于改善错颌畸形。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早期干预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定期口腔检查与早期干预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错颌畸形的宣教内容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https://d.book118.com/507140005143006025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2024-08-30T13:29:39.377</cp:lastPrinted>
  <dcterms:created xsi:type="dcterms:W3CDTF">2024-08-30T05:29:39Z</dcterms:created>
  <dcterms:modified xsi:type="dcterms:W3CDTF">2024-08-30T05:29:41Z</dcterms:modified>
</cp:coreProperties>
</file>