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27BD9-686E-421B-975A-9B1A07C3A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A860-9413-4F6D-B521-5ACB3B88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726C0-1330-4EA1-A4CC-59B33007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09FE0-DC3D-483E-910D-76D8628D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CA92B-1AC3-4683-B001-DF2C90230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77412-F1E5-4F4A-AFEC-C433CBEDC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5310E-A706-443D-AECA-487D6ACDD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EB44A-A0D3-4C36-91BF-0AF3B3837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2C7EE-342D-4EE3-AB62-F2949710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B1CE8-08E4-4B04-A740-1B1D23883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5E830-4090-4C0E-ADA2-12390434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0102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小升初皮肤护理课件模板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小升初阶段皮肤护理的重要性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清洁与保湿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防晒与美白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特别护理与急救措施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了解皮肤的结构和功能是进行皮肤护理的基础，皮肤作为人体的最大器官，具有保护、调节体温、感受外界刺激等功能。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皮肤由表皮、真皮和皮下组织三部分组成，具有屏障功能，防止外界有害物质侵入体内，同时能调节体温、感知外界刺激等。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89" b="70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不同的人拥有不同类型的皮肤，了解自己的皮肤类型和特点有助于选择合适的护理方法。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常见的皮肤类型有油性、干性和混合性，不同类型皮肤具有不同的特点，如油脂分泌量、水分含量、敏感度等，护理方法也需相应调整。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面对各种皮肤问题，了解其成因和解决方案是关键，正确的护理方法有助于预防和改善皮肤问题。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常见的皮肤问题包括痤疮、色斑、干燥、敏感等，成因复杂多样，如遗传、环境、生活习惯等，解决方案需综合考虑个人情况和专业建议。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小升初阶段皮肤护理的重要性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油脂分泌增多，容易导致毛孔堵塞，引发痤疮。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皮脂腺分泌旺盛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皮肤变薄、敏感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色素沉着与雀斑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皮肤屏障功能逐渐减弱，对外界刺激的抵抗力降低。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随着黑色素细胞活跃，可能出现雀斑和色素沉着。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青春期皮肤变化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选用温和的洁面产品，定期清洁皮肤，防止毛孔堵塞。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多摄入富含维生素和抗氧化物质的食物，减少油炸和高糖食品。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外出时涂抹防晒霜，戴帽子或使用遮阳伞，避免紫外线伤害。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16" b="114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日常皮肤护理方法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温和清洁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选用适合青春期皮肤的洁面产品，避免过度清洁和使用刺激性的化妆品。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保湿补水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使用保湿补水的护肤品，保持皮肤水油平衡，增强皮肤弹性。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保证充足的睡眠和规律的作息时间，有助于调节内分泌和改善皮肤状况。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清洁与保湿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https://d.book118.com/507140102151006031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2024-09-04T07:52:45.135</cp:lastPrinted>
  <dcterms:created xsi:type="dcterms:W3CDTF">2024-09-03T23:52:45Z</dcterms:created>
  <dcterms:modified xsi:type="dcterms:W3CDTF">2024-09-03T23:52:47Z</dcterms:modified>
</cp:coreProperties>
</file>