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A503B-6B02-4B37-A463-88C0D028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F2687-283E-45C6-A97D-58549205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84030-F1E0-403B-95AA-CBD8BD07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BE7D6-6FD9-471F-BC7E-999E5C45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023DF-0139-45F5-A6E6-B80F45ED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AE30F-F4E9-4125-B5CE-B1EEFBCF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A2554-F857-4B39-9254-9C9D6B1D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6B5E6-9B9C-4FF7-80BF-C78DAF66E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5966D-040F-4EF3-98D1-1CF55736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1066-6702-4642-AA7F-D35BDC9B3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F9141-F37B-4A56-AEEE-9063B2262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1022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精神科延续性护理现状及展望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精神科延续性护理是指患者从急性期治疗到康复期、长期照护过程中，为其提供连续性的护理服务，确保患者在不同健康照护场所都能得到全面、协调、连续的护理。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精神科延续性护理具有跨机构、跨领域的协作性，强调患者及其家庭成员的主动参与，以及个性化、专业化的护理服务。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通过提供连续性的护理服务，帮助患者更好地适应社会生活，提高生活质量。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降低复发风险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通过定期评估和调整护理计划，有助于及时发现并处理患者的病情变化，降低复发风险。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为家庭提供相关护理知识和支持，减轻家庭成员的照顾负担。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精神科延续性护理的重要性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精神科延续性护理起源于20世纪60年代，最初是为了解决精神疾病患者出院后的护理问题。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目前，精神科延续性护理已经形成了多种服务模式，如医院-社区-家庭过渡期护理、电话随访、网络平台等。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随着医疗技术的进步和社会需求的变化，精神科延续性护理将更加注重个体化、智能化和团队化的服务模式。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精神科延续性护理的历史与发展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以家庭为中心，为患者提供家庭访视、电话咨询等护理服务，旨在帮助患者在家中获得持续的护理和支持。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依托社区资源，建立精神科护理服务网络，为患者提供康复训练、心理咨询、生活技能训练等服务。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医院-社区联动模式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医院与社区共同合作，实现资源共享，为患者提供连续性的护理服务，包括病情评估、治疗方案制定和实施等。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制定并实施护理服务标准操作流程，确保服务质量稳定可靠。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加强对护理人员的专业培训和教育，提高其专业技能和服务意识。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专业培训与教育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定期对护理服务质量进行评估，发现问题及时整改，持续改进服务质量。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定期质量评估与改进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建立有效的患者反馈机制，收集患者对护理服务的意见和建议。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75" r="41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定期开展患者满意度调查，了解患者对护理服务的满意度情况。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根据患者反馈和满意度调查结果，持续改进护理服务，提高患者满意度。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精神科护理需要跨学科合作，但目前各学科之间的合作还存在不足，需要进一步加强沟通和协作。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精神科护理相关的法律法规尚不完善，对护理服务的规范和管理带来一定难度。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精神科护理资源在不同地区、不同医疗机构之间存在配置不均的现象，导致部分地区和机构的服务能力有限。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精神科延续性护理展望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建立和完善电子病历系统，实现患者信息的共享和整合，提高医疗服务的协同性和连续性。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利用现代通信技术，为患者提供远程诊断、治疗和护理服务，打破地域限制，提高精神科护理的便捷性和可及性。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应用人工智能技术辅助诊断、制定治疗方案和监测病情，提高精神科护理的精准性和效率。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https://d.book118.com/507141022061006031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2024-09-03T14:30:48.413</cp:lastPrinted>
  <dcterms:created xsi:type="dcterms:W3CDTF">2024-09-03T06:30:48Z</dcterms:created>
  <dcterms:modified xsi:type="dcterms:W3CDTF">2024-09-03T06:30:50Z</dcterms:modified>
</cp:coreProperties>
</file>