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92DA2-A612-4498-B452-50276852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BE94D-AAFB-4177-B69B-A57C01439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7C78E-9DDF-4798-B95B-E681D8C9E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A3DAA-67DC-4B7E-9234-B2AF7962D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50B22-B49F-48E1-B2E0-6C335A2C5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875FF-23CD-44AD-94D7-9A3FBB447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C5FE83-555A-4B6F-B8BE-4CF0F5D57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FCDC0-DFC2-4B26-8844-5C24D0856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38493-A75B-49DD-A348-C768120A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DDBC1-1309-4CDF-9818-427047476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FB9EC-34AC-4390-85E2-EC07A3157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1111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光的折射教学课件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折射现象与定律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光线在不同介质中传播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透镜成像原理与特点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光学仪器原理与应用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折射现象在生活中的应用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实验探究：光的折射规律验证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折射现象与定律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69" r="271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920" r="109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光从一种介质斜射入另一种介质时，传播方向发生改变的现象。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折射现象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水面下的物体看起来比实际位置高、彩虹的形成、透镜成像等。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折射实例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折射现象及其实例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折射定律：光从一种介质斜射入另一种介质时，入射光线、法线、折射光线在同一平面内，且入射角与折射角的正弦之比等于两种介质的折射率之比。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折射定律内容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入射光线、法线、折射光线在同一平面内。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入射角与折射角的正弦之比等于两种介质的折射率之比。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当光从光密介质射入光疏介质时，折射角大于入射角；反之，折射角小于入射角。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折射定律及其内容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折射率与折射角关系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当光从真空或空气射入介质时，入射角增大，折射角也增大，但折射角总小于入射角。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在同一介质中，不同波长的光具有不同的折射率，因此折射角也会有所不同。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当光从介质射入真空或空气时，随着入射角的增大，折射角也逐渐增大，但折射角总大于入射角。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折射率定义：光在真空中传播速度与在某种介质中传播速度之比，反映了介质对光的折射能力。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折射率与折射角关系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光线在不同介质中传播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光在真空中传播速度最快，约为299,792,458米/秒（即光速）。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光在不同介质中传播速度不同，一般比在真空中慢。例如，光在水中的传播速度约为真空中的3/4，在玻璃中约为真空中的2/3。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光线在真空与介质中传播速度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光在介质中的传播速度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光在真空中的传播速度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折射现象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当光线从一种介质斜射入另一种介质时，传播方向一般会发生变化，这种现象叫做光的折射。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折射定律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折射光线、入射光线和法线在同一平面内，折射光线和入射光线分别位于法线两侧，且入射角的正弦与折射角的正弦之比等于两种介质折射率之比。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光线从一种介质进入另一种介质时发生折射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525" r="315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全反射现象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当光线从光密介质射入光疏介质时，如果入射角大于或等于临界角，就会发生全反射现象，即光线全部被反射回原介质中。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全反射的应用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全反射现象在光学仪器、光纤通信等领域有广泛应用。例如，光纤通信利用全反射原理将光信号在光纤内壁上不断反射传输，实现远距离、大容量的信息传输。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全反射现象及其应用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透镜成像原理与特点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平行光线通过凸透镜后，光线会向主轴汇聚，形成一个实像。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凸透镜成像原理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平行光线通过凹透镜后，光线会背离主轴发散，形成一个虚像。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凹透镜成像原理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透镜类型及其成像原理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凸透镜可以成倒立、缩小的实像，也可以成倒立、放大的实像，还可以成正立、放大的虚像。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凸透镜成像特点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凹透镜只能成正立、缩小的虚像。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凹透镜成像特点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透镜成像特点分析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物距与像距的关系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物距大于两倍焦距时，像距在一倍焦距和两倍焦距之间，成倒立、缩小的实像；当物距等于两倍焦距时，像距等于两倍焦距，成倒立、等大的实像；当物距小于两倍焦距时，像距大于两倍焦距，成倒立、放大的实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308" r="153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像的大小与焦距的关系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凸透镜成实像时，物近像远像变大；凹透镜成虚像时，物近像近像变小。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像的正倒与焦距的关系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凸透镜成实像时，物与像在透镜的异侧，像的倒立与物的倒立方向相反；凹透镜成虚像时，物与像在透镜的同侧，像的正立与物的正立方向相同。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透镜成像规律总结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https://d.book118.com/507141111022006035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2024-09-09T10:29:55.572</cp:lastPrinted>
  <dcterms:created xsi:type="dcterms:W3CDTF">2024-09-09T02:29:55Z</dcterms:created>
  <dcterms:modified xsi:type="dcterms:W3CDTF">2024-09-09T02:29:57Z</dcterms:modified>
</cp:coreProperties>
</file>