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01B57B-4EFC-412D-8577-6A80D13A5A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E7F6E9-501D-49F0-A9D2-E1FA096649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4B7E34-7E48-42E7-A5DD-9411B815D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518406-F118-4EFA-9358-52333D14F0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5B474E-0570-4B1B-AC48-2F7ABBF33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18ACFE-11C4-4C7A-84FE-D89B83A553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8138BD-2C0A-4CC2-85E3-1836C88F7E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F3571E-B6E5-4CF5-A388-F1D6E47DFC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6EB95B-F643-4AD9-BE56-C1DD0A5E4E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28244A-368E-4CBD-8948-D8181835C0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ABE4DC-BA36-4170-9D6B-9CAD7F5893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7141114156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优秀研究生毕业感言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学术成果与收获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校园生活与感悟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未来规划与展望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对母校和导师的感激之情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对同窗和朋友的惜别之情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感谢与致敬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感谢导师的悉心指导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在我研究生生涯中，导师给予了我无微不至的关怀和指导，不仅在学术上耐心指导，更在生活中给予我温暖和鼓励。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感谢同门的支持与陪伴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与同门一起度过的时光是研究生生活中最宝贵的财富，我们彼此支持、共同进步，留下了许多难忘的回忆。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致敬学校的培养与教育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学校为我们提供了良好的学习环境和丰富的资源，让我们能够在这里专心学术、追求卓越。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3534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3534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867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学术研究的艰辛与收获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2791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生阶段，我经历了无数次的实验失败和数据分析的挫折，但正是这些经历让我更加深刻地体会到了科学研究的艰辛和不易。同时，在导师的指导下，我也逐渐学会了如何面对困难、解决问题，最终取得了令人满意的学术成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29171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429171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624504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个人成长的点滴与感悟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24504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除了学术上的进步，研究生生活也让我在个人成长方面收获颇丰。我学会了如何独立思考、解决问题，如何与他人合作、共同进步。这些经历不仅让我更加成熟自信，也让我对未来充满了期待和信心。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18788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118788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8314120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对未来的展望与期许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14120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即将告别研究生生涯，我对未来充满了期待和憧憬。我希望能够在未来的工作和生活中，继续发扬研究生阶段所学到的精神和方法，不断追求卓越和创新。同时，我也期待能够与更多的优秀人才一起合作、共同进步，为社会的进步和发展做出自己的贡献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回顾研究生生涯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学术成果与收获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专注于深度学习在计算机视觉领域的应用研究，包括图像分类、目标检测和图像生成等。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研究方向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在导师的指导下，以第一作者身份在国际顶级会议和期刊上发表了5篇学术论文，其中2篇被选为口头报告。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研究成果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研究方向与成果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通过参与导师的国家级科研项目，掌握了科学研究的方法和技能，包括实验设计、数据分析和论文写作等。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在研究过程中，不断提升自己的学术素养，包括批判性思维、创新能力和团队协作精神等。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学术经历与成长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学术素养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学术训练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合作经验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与实验室同学紧密合作，共同完成了一项具有挑战性的研究工作，积累了宝贵的团队合作经验。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国际交流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通过参加国际学术会议和访问国外知名高校，与国际同行建立了广泛的学术联系和合作关系。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合作与交流经验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校园生活与感悟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社团活动多姿多彩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我积极参加了各类社团活动，如学术科研、文艺表演、志愿服务等，这些活动不仅丰富了我的课余生活，也提升了我的综合素质。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学术氛围浓厚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在校园里，我深刻感受到了浓厚的学术氛围。无论是课堂上的知识传授，还是课下的学术讨论，都让我受益匪浅。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校园环境优美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校园里的绿树成荫、花香四溢，优美的环境为我的学习生活增添了无限乐趣。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2542" b="1254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750" r="1675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丰富多彩的校园生活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2500" b="2500"/>
          <a:stretch>
            <a:fillRect/>
          </a:stretch>
        </p:blipFill>
        <p:spPr>
          <a:xfrm>
            <a:off x="161995" y="1165346"/>
            <a:ext cx="4300144" cy="5733524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在研究生的学习过程中，我面临了诸多学术挑战，如论文写作、实验设计等。通过不断努力和探索，我逐渐克服了这些困难，也收获了宝贵的学术成果。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人际交往挑战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在与同学、导师的交往中，我也遇到了一些挑战。通过沟通和理解，我逐渐学会了如何处理人际关系，也更加懂得珍惜与他人的友谊。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自我成长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在应对挑战的过程中，我不断挖掘自己的潜力，提升了自己的能力和素质。同时，我也更加清晰地认识了自己，明确了未来的发展方向。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挑战与成长并存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感谢导师的悉心指导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我要衷心感谢我的导师，在我研究生期间给予了我无微不至的关怀和指导。导师的严谨学风和敬业精神深深地影响了我，让我更加坚定地追求学术之路。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感谢同学的支持与陪伴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我要感谢我的同学们，在学习和生活中给予了我无私的帮助和支持。我们共同度过了许多难忘的时光，这些珍贵的回忆将永远留在我的心中。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珍惜最后的校园时光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随着毕业的临近，我越发珍惜在校园里度过的每一刻时光。无论是图书馆里的宁静时光、操场上的运动时刻，还是宿舍里的欢声笑语，都将成为我人生中宝贵的财富。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感恩师友，珍惜时光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https://d.book118.com/507141114156006046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2024-09-22T04:46:31.037</cp:lastPrinted>
  <dcterms:created xsi:type="dcterms:W3CDTF">2024-09-21T20:46:31Z</dcterms:created>
  <dcterms:modified xsi:type="dcterms:W3CDTF">2024-09-21T20:46:33Z</dcterms:modified>
</cp:coreProperties>
</file>