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81992-D8C1-4F34-8A2E-7B7958F8B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44E55-A245-459F-8BB0-312FF3396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0DCD9-F06B-4290-84D0-12B03CE41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47ACE-DE74-4D30-BAC1-E99753B6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C3695-386D-4B0D-BBA9-88943EE2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8566C-8DA2-4F4F-9A3F-77B93089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C8595-22E6-4D0B-B925-5C4F5473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D8295-5B27-419A-9381-02A9763C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C56AF-8809-4A48-8D45-2C84568C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AC508-20AB-4C09-9613-5B40CE93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BF4E1-6964-4A1A-84AC-ABA2F6106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2054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化学品管理的技术支持与工具使用策略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技术支持在化学品管理中的应用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工具使用策略在化学品管理中的应用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技术支持与工具使用策略的实践案例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随着化学工业的快速发展，化学品的种类和数量不断增加，对化学品的安全管理提出了更高的要求。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应对化学品管理挑战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通过加强化学品管理，可以降低对环境和人类健康的风险，推动绿色化学和可持续发展。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优化化学品管理流程，可以提高生产效率、降低成本，并增强企业的环保形象和市场竞争力。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通过具体案例，展示技术支持和工具使用在化学品管理中的实际应用和效果。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介绍当前在化学品管理中应用的主要技术，如物质流分析、风险评估、生命周期评价等。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探讨如何选择合适的工具来支持化学品管理，包括信息化系统、数据库、模拟软件等。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法规标准不断完善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随着环保意识的提高，各国政府纷纷出台严格的化学品管理法规和标准，要求企业加强化学品的安全使用和处置。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企业重视程度提高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越来越多的企业认识到化学品管理的重要性，开始建立化学品管理制度和应急预案，提高员工的安全意识。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信息化手段逐步应用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一些先进的企业开始采用信息化手段进行化学品管理，如使用化学品管理软件、建立化学品数据库等，提高了管理效率。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一些企业缺乏对员工的化学品安全培训，导致员工对化学品的危害认识不足，操作不规范，容易引发安全事故。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法规标准执行不力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尽管法规标准不断完善，但在实际执行过程中存在监管不到位、执法不严格等问题，导致一些企业存在违法违规行为。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一些企业在化学品管理过程中缺乏必要的技术支持，如缺乏专业的化学品检测设备、应急处置设备等，导致安全隐患无法及时发现和处理。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企业内部各部门之间以及企业与政府监管部门之间信息沟通不畅，导致化学品管理过程中出现信息不对称、信息传递不及时等问题。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技术支持在化学品管理中的应用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信息技术在化学品管理中的应用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通过信息技术建立全面的化学品信息数据库，包括化学品的物理性质、化学性质、毒性数据等，为化学品管理提供基础数据支持。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信息化管理系统开发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利用信息技术开发化学品信息化管理系统，实现化学品从生产、储存、运输到使用等全过程的动态监控和管理。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风险评估与预警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借助信息技术手段，对化学品进行风险评估和预警，及时发现潜在的安全隐患，为采取有效应对措施提供依据。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化学品信息数据库建设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自动化管理与控制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利用物联网技术实现化学品管理的自动化，如自动化计量、自动化报警等，提高管理效率。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数据共享与协同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借助物联网技术实现不同部门、不同企业之间的数据共享和协同，促进化学品管理的整体优化。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实时监控与追踪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通过物联网技术实现对化学品生产、储存、运输等环节的实时监控和追踪，确保化学品的安全可控。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物联网技术在化学品管理中的应用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https://d.book118.com/507142054064006035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2024-09-09T22:02:18.272</cp:lastPrinted>
  <dcterms:created xsi:type="dcterms:W3CDTF">2024-09-09T14:02:18Z</dcterms:created>
  <dcterms:modified xsi:type="dcterms:W3CDTF">2024-09-09T14:02:20Z</dcterms:modified>
</cp:coreProperties>
</file>