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89AD5-EF8A-48DA-89E4-F1928302D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BAD5F-C0F3-49AB-A6A1-770AD4E67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6D183-E25B-4E22-9D77-F1955650A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3F204-B015-406A-A2AA-8493AA7A2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7298FB-481C-4110-BA24-91CB2E1C6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3A8F49-A5AB-4B3A-A16A-5BC950250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1DB655-A6E9-436C-9C6F-6167DDB24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5CD1F-25E4-4B7A-BFC6-1BC2197A3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9A626-7EFD-49AB-9597-AA0E45938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90FF4-B509-44BC-9521-F2541C08B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F43F2-974B-4369-B61F-F01BEEE91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42065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微波通信与卫星通信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微波通信概述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卫星通信概述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微波通信与卫星通信比较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微波通信在卫星通信中的应用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卫星通信在微波通信中的应用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微波通信概述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微波通信定义与特点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直线传播，受地形影响小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微波沿直线传播，受地形、地物影响较小，有利于实现远距离通信。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频带宽，传输容量大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微波频段带宽资源丰富，可实现高速、大容量的信息传输。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微波通信是一种使用微波频段（通常为300MHz至300GHz）进行信息传输的通信方式。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天线尺寸小，方向性强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微波波长较短，天线尺寸可做得较小，具有较强的方向性。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抗干扰能力强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微波通信可采用扩频、跳频等技术提高抗干扰能力。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传输原理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微波通信利用微波作为载波，将信息调制到微波上，通过天线发射和接收实现信息的传输。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将信息调制到微波上，产生已调微波信号。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天线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将已调微波信号辐射到空间。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传播媒介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大气层是微波传播的主要媒介。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接收天线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接收空间中的微波信号。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接收机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对接收到的微波信号进行解调，还原出原始信息。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微波传输原理及系统组成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微波通信开始应用于军事领域。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20世纪40年代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随着微波器件和集成电路的发展，微波通信逐渐进入民用领域。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随着数字信号处理、扩频通信等技术的发展，微波通信性能不断提高，应用领域不断扩展。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20世纪80年代至今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目前，微波通信已成为现代通信网的重要组成部分，广泛应用于固定电话网、移动通信网、数据网等领域。同时，随着5G、物联网等新技术的发展，微波通信将在未来发挥更加重要的作用。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微波通信发展历程及现状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卫星通信概述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利用人造地球卫星作为中继站转发或反射无线电信号，在两个或多个地面站之间进行的通信。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覆盖范围广、通信容量大、传输质量好、机动灵活。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卫星通信定义与特点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空间分系统、地面分系统、用户分系统。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地面站将信号发射到卫星，卫星接收并转发信号，地面站再接收信号。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卫星通信系统组成及工作原理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卫星通信系统组成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58" r="21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从20世纪60年代开始，经历了试验阶段、实用阶段、发展阶段。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卫星通信技术不断成熟，应用范围不断扩大，已成为现代通信的重要手段之一。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卫星通信发展历程及现状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微波通信与卫星通信比较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微波通信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通过大气中的微波进行信息传输，通常使用直线传播的方式，受地形和建筑物影响较大。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利用人造地球卫星作为中继站转发微波信号，实现地球站之间或航天器与地球站之间的通信。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传输方式比较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538" r="115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微波通信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受地球曲率和建筑物遮挡影响，覆盖范围相对较小，通常用于城市内部或短距离通信。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卫星通信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覆盖范围广泛，可覆盖全球范围，适用于跨国、跨洲际等远距离通信。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覆盖范围比较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传输速率和带宽比较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微波通信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传输速率和带宽受传输距离和天气影响较大，一般较低。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卫星通信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传输速率和带宽较高，可满足大数据传输和多媒体业务需求。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https://d.book118.com/507142065142006042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2024-09-16T05:44:07.670</cp:lastPrinted>
  <dcterms:created xsi:type="dcterms:W3CDTF">2024-09-15T21:44:07Z</dcterms:created>
  <dcterms:modified xsi:type="dcterms:W3CDTF">2024-09-15T21:44:09Z</dcterms:modified>
</cp:coreProperties>
</file>