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EEF57-EA42-4819-BFC5-A2A1CEFB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93828-4AA2-47D4-8942-7499F1E97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442C6-E018-4DBC-B6E9-BC26DF03B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403BE-A590-4F25-AD65-9AB2F5A5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E5760-C80F-44D4-BEFF-3B769668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921C4-91DF-4432-9D74-67A028C31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629D7-97BB-46F9-8FBD-ECC75082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D9393-259D-4E7C-B840-D2EF02684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F2102-9525-4165-9737-73D173D4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C8804-F879-40BA-8405-F1F53D9B4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64F83-E109-4F5D-8D0F-87224431A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3154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骨科患者的营养与饮食护理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骨科患者的日常护理与自我管理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71" r="8771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骨科护理是针对骨骼、关节、肌肉及相关软组织疾病的护理，旨在促进患者康复、减轻疼痛、预防并发症和提高生活质量。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提供专业、全面的护理服务，满足骨科患者的特殊需求，促进患者的快速康复，提高其生活质量。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骨折、关节炎、脊柱疾病、软组织损伤等。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疼痛管理、康复训练、生活指导、心理支持等。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骨科患者的常见类型与护理需求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个性化护理、康复一体化、远程医疗等。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提高护理专业水平、加强患者教育、应对老龄化社会等。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包括年龄、性别、职业等，有助于了解患者的生活习惯和工作环境，为诊断提供参考。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询问外伤史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关注家族史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了解患者是否遭受过骨折、脱位或其他外伤，以及治疗情况，有助于判断病情和制定护理计划。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了解患者家族成员中是否有类似疾病或遗传病史，有助于发现潜在病因。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监测患者的体温、脉搏、呼吸和血压等指标，评估患者的整体状况和病情严重程度。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检查患肢的皮肤颜色、温度、肿胀程度、感觉和运动功能等，判断是否存在血液循环障碍或神经损伤。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观察患肢情况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500" r="7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了解患者的心、肺、肝、肾功能等，综合评估患者的整体健康状况。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检查其他器官功能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进行血液、尿液等相关实验室检查，了解患者的生化指标和免疫状态，为诊断提供依据。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通过X线、CT、MRI等影像学检查，观察骨骼、关节和软组织的结构变化，明确诊断和治疗方案。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诊断性检查与影像学诊断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骨科患者的疼痛管理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500" r="37500"/>
          <a:stretch>
            <a:fillRect/>
          </a:stretch>
        </p:blipFill>
        <p:spPr>
          <a:xfrm>
            <a:off x="939483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对患者疼痛程度进行评估，包括视觉模拟评分法、数字评分法等。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根据疼痛的性质、部位和持续时间，将疼痛分为急性疼痛和慢性疼痛。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疼痛的药物治疗与管理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根据患者疼痛程度和医生的建议，给予适当的止痛药物。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确保患者按时服药，观察药物疗效和不良反应，及时调整药物剂量。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https://d.book118.com/507143154113006031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2024-09-03T22:02:56.327</cp:lastPrinted>
  <dcterms:created xsi:type="dcterms:W3CDTF">2024-09-03T14:02:56Z</dcterms:created>
  <dcterms:modified xsi:type="dcterms:W3CDTF">2024-09-03T14:02:58Z</dcterms:modified>
</cp:coreProperties>
</file>