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E4ADA-1E2A-4EE8-9C84-02E74741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80654-65B4-4D9C-B509-AAFA7AB3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1D5D9-93DA-463F-8BF9-88EE4A140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A979E2-ED17-4D32-A929-7C6D6D721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F1957-7CA5-4DD8-BF72-02803721F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A1F448-89C0-4CC7-A839-D99C56815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40EFA9-34F5-49FA-8CD3-1341BC558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894B2-A2A7-4CE4-9364-6F43FF717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B9C45-A1F3-4043-9B30-32EBFF0CE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FCDE6-411F-4CFB-B05D-AF492C34D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EB0CC-C347-4D41-82DC-2086A6192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146002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学前教育专业介绍学习教案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学前教育基本概念与目标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学前教育课程体系构建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师资力量培养与选拔机制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幼儿园环境创设与安全管理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家园共育模式探索与实践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行业发展趋势与挑战应对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学前教育基本概念与目标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指对3-6岁儿童进行的教育，旨在促进儿童身心全面健康发展，为其未来的学习和生活打下基础。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从古代的家庭教育到近现代的幼儿园教育，学前教育经历了漫长的发展过程，逐渐形成了现代学前教育的理念和体系。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培养儿童的认知能力、情感态度、社会交往和身体素质等方面的全面发展。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为儿童提供安全、健康、丰富的学习环境，促进其智力、语言、艺术、科学和社会等多元智能的发展。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学前教育目标与任务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国内外学前教育现状对比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我国学前教育事业得到了快速发展，幼儿园数量和质量都有了显著提升，但仍存在资源不足、教育质量参差不齐等问题。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国外学前教育注重儿童的自由发展和实践探索，强调游戏化和综合性教育，同时也面临着教师素质、教育公平等挑战。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国内外对比启示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在借鉴国外先进教育理念的同时，要结合我国实际，加强政策引导和投入，提高教师素质和教育质量，促进学前教育的公平和普及。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学前教育课程体系构建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包括儿童发展心理学、学前教育学、幼儿园课程与教学论等，旨在培养学生掌握学前教育基本理论和实践技能。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教学理念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以学生为中心，注重实践性和创新性，强调知识、能力和素质的协调发展。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核心课程设置及教学理念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8111" b="811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设置音乐、舞蹈、美术等艺术类课程，以及幼儿游戏与玩具、家庭教育指导等拓展类课程，丰富学生知识结构。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开展各类亲子活动、社会实践和志愿服务等，增强学生社会责任感和职业素养。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辅助课程安排与特色活动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建立多元化评价体系，包括课堂表现、实践技能考核、毕业论文设计等，全面评估学生学习成果。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通过评价体系的实施，学生能够全面掌握学前教育知识和技能，具备较高的职业素养和实践能力，得到用人单位的广泛认可。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评价体系建立及实施效果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师资力量培养与选拔机制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包括年龄、学历、职称、专业背景等方面的统计分析。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现有师资队伍结构分析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根据学前教育发展趋势和幼儿园实际需求，预测未来一段时间内的师资需求。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师资需求预测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明确师资队伍建设的目标，提出针对性的措施和建议。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师资队伍建设目标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师资队伍现状分析及需求预测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制定明确的选拔标准，包括思想政治素质、教育教学能力、科研水平等方面的要求。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选拔条件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937" r="993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设计科学合理的选拔流程，确保选拔过程的公正、公平、公开。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建立有效的激励机制，鼓励优秀教师脱颖而出，提高教师队伍的整体素质。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选拔条件、流程和激励机制设计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https://d.book118.com/507146002124006046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2024-09-21T20:42:03.551</cp:lastPrinted>
  <dcterms:created xsi:type="dcterms:W3CDTF">2024-09-21T12:42:03Z</dcterms:created>
  <dcterms:modified xsi:type="dcterms:W3CDTF">2024-09-21T12:42:05Z</dcterms:modified>
</cp:coreProperties>
</file>