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373E9-0E27-47B7-AEA2-99325EDC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B2F52-B9D1-4807-8D59-B321EE62F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813F3-BB85-434B-8D9B-686BE05C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06AC7-92A7-464D-93BD-B5E90912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ECE2D-543D-473F-A5DC-085D2FAD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296937-9D55-4BAD-B89E-F81DB33D7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F1FD6-4A8F-410A-8434-C2A7E3C8D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D1010-5451-4B86-996B-6E1E2A0D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85B4E-46ED-457F-9EBF-2F258D3A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B37A1-1333-4A66-AF4E-C62271AE0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06FAB-E324-4A1C-A42F-D2831652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6016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农投集团季度财务分析报告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农投集团季度财务状况概览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农投集团季度收入分析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农投集团季度成本费用分析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农投集团季度资产质量分析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农投集团季度现金流量分析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农投集团季度财务风险评估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753" r="377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对农投集团在上一季度的财务状况进行全面、深入的分析，为管理层提供决策依据。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随着农业市场竞争加剧，农投集团需要了解自身的财务状况，以便更好地应对市场变化和制定发展策略。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本报告主要分析了农投集团上一季度的财务报表，包括资产负债表、利润表和现金流量表。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由于报告仅涵盖一个季度的数据，因此可能无法反映农投集团的长期趋势和状况。此外，报告未对非财务数据进行深入分析。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农投集团季度财务状况概览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总收入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本季度农投集团共实现总收入XX万元，同比增长XX%。其中，农业产品销售收入占比最大，达到XX万元，同比增长XX%；其次是畜牧业产品销售收入，达到XX万元，同比增长XX%。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总支出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本季度农投集团总支出为XX万元，同比增长XX%。其中，农业生产成本支出占比最大，达到XX万元，同比增长XX%；其次是员工薪酬支出，达到XX万元，同比增长XX%。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54" r="266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总收入和总支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本季度农投集团实现净利润XX万元，同比增长XX%。净利润的增长主要得益于总收入的增长以及生产成本的降低。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与上季度相比，本季度农投集团亏损额减少了XX万元，表明公司正在逐步扭亏为盈。亏损减少的主要原因是成本控制和销售收入的增加。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亏损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利润和亏损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资产负债表概览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本季度农投集团的资产总额为XX万元，同比增长XX%。其中，流动资产占比最大，达到XX万元，同比增长XX%；其次是固定资产，达到XX万元，同比增长XX%。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本季度农投集团的负债总额为XX万元，同比增长XX%。其中，短期负债占比最大，达到XX万元，同比增长XX%；其次是长期负债，达到XX万元，同比增长XX%。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所有者权益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本季度农投集团的所有者权益总额为XX万元，同比增长XX%。所有者权益的增长主要得益于公司盈利的积累和外部投资的增加。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农投集团季度收入分析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农业生产服务收入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农投集团提供农业生产服务，如种植技术指导、农机租赁等获得的收入。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农业产业链延伸收入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农投集团在农业产业链上不断延伸，如农产品加工、销售等获得的收入。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农业产品销售收入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本季度农投集团通过销售农产品获得的收入，包括粮食、蔬菜、水果等。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主营业务收入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农投集团获得政府提供的农业补贴、税收优惠等收入。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政府补贴收入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租赁收入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其他投资收益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农投集团将闲置的农业机械设备、土地等租赁给其他企业或个人获得的收入。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农投集团对外投资获得的利息、分红等收益。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其他业务收入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农投集团投资于股票市场获得的收益。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股票投资收益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农投集团投资于债券市场获得的收益。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债券投资收益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农投集团投资于其他项目，如房地产、基金等获得的收益。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其他投资项目收益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农投集团季度成本费用分析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详细分析季度内用于生产产品的原材料成本，包括主要原材料、辅助材料等。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直接材料成本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分析生产线上工人的工资、奖金和福利等人工成本。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直接人工成本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包括设备折旧、能源消耗、维修费用等其他生产相关成本。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制造费用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主营业务成本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包括公司日常运营产生的费用，如房租、办公用品、差旅费等。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分析销售过程中产生的费用，如销售人员工资、广告费用、展览费用等。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分析利息支出、汇兑损益等与资金运作相关的成本。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其他业务成本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https://d.book118.com/507146016024006043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2024-09-16T20:48:20.363</cp:lastPrinted>
  <dcterms:created xsi:type="dcterms:W3CDTF">2024-09-16T12:48:20Z</dcterms:created>
  <dcterms:modified xsi:type="dcterms:W3CDTF">2024-09-16T12:48:22Z</dcterms:modified>
</cp:coreProperties>
</file>