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42B9A-0901-446D-A0F6-A116161A3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233C4-8032-438D-98D3-EEC01313D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F199E-8EC7-4FD3-87BE-FAB7DD0FD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96C1B7-464E-46C2-BF13-19004E526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EBEB48-449A-43BB-8105-C10E54D89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B592CB-C10C-402B-8502-16CFAB159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FF029C-1BE5-4BCF-A5F6-4AC107590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7B231-FCB7-453D-A4BB-FEECB81DF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C5A64-44E5-4F08-8E9E-D46F3BD23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CF7A2-9A32-412A-8EBA-07F01A5F5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03176-2A96-4F94-8A5E-568D5DEA2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4603413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候鸟守护公益活动方案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宣传与推广策略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志愿者招募与培训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活动执行与现场管理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候鸟是随着季节变化而定期迁徙的鸟类，其迁徙路线往往跨越多个国家和地区，是自然界中壮观的生态现象之一。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候鸟迁徙对于维持生态平衡和生物多样性具有重要意义，然而由于人类活动和环境变化等因素，候鸟迁徙受到严重威胁，需要加强保护工作。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候鸟迁徙现象及保护重要性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候鸟迁徙现象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08" r="304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通过候鸟守护公益活动，提高公众对候鸟迁徙现象和保护重要性的认识，促进社会各界共同关注和参与候鸟保护工作。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增强公众环保意识，推动生态文明建设；促进人与自然和谐共生，实现可持续发展；提升国家形象和软实力。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公益活动目的和意义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中国观鸟组织联合发起的“让候鸟飞”公益行动，通过志愿者网络监测、公众宣传等方式，推动候鸟迁徙通道保护。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国际鸟类联盟（BirdLife International）发起的全球候鸟保护计划，通过科学研究、政策倡导和公众教育等手段，促进全球范围内的候鸟保护工作。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国内外相关案例借鉴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https://d.book118.com/507146034133006051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2024-09-24T23:14:32.592</cp:lastPrinted>
  <dcterms:created xsi:type="dcterms:W3CDTF">2024-09-24T15:14:32Z</dcterms:created>
  <dcterms:modified xsi:type="dcterms:W3CDTF">2024-09-24T15:14:34Z</dcterms:modified>
</cp:coreProperties>
</file>