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753E7-EDC1-481E-A4A5-7AFE5EF2F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A39C0-8E23-43E7-8295-5E073B14F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5D381-5C08-4CA5-B1C1-EEEEA3CF0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59353-EBF1-4015-9B79-9BBF68BA3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C94123-B3FC-4E03-856F-EE83B859E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A737A0-4CDA-444A-9A5B-706B3CB01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A5E05-9BC4-4258-B657-D456D5F64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AEC7C-829B-4008-B8DF-27A80EACF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2E9E4-768A-4004-BBA7-8679524CE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E2D05-022C-48A6-8ECF-ADC0FCA71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DE2E3-FC1C-46D2-B3C5-122A8A9CC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46123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学前教育学期总结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学前教育理论学习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学前教育课程介绍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培养具备基本教育理念、掌握基本教育技能的幼儿教师。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涵盖儿童发展理论、教育心理学、幼儿教学方法、课程设计等内容。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课程目标与内容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通过课堂讲授、案例分析等形式，使学生掌握基本理论知识。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组织学生参与幼儿园实习、观摩优秀教师的教学活动，提高学生的实际操作能力。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理论教学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结合学生的课堂表现、作业完成情况、实践成果等进行综合评价。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教师及时给予学生反馈，指导学生改进教学方法和技能，提高教学效果。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课程评价与反馈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学前教育理论学习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学前教育是儿童发展的关键期，通过各种教育活动促进儿童身心全面发展。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学前教育基本概念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125" b="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培养儿童良好的品德、智力、情感、社会性等方面的发展，为儿童未来的学习和生活奠定基础。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包括健康、语言、社会、科学、艺术等领域，旨在全面培养儿童的综合素质。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学前教育基本理论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学前教育心理学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儿童心理发展理论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探讨儿童心理发展的规律和特点，包括皮亚杰的认知发展理论、弗洛伊德的精神分析理论等。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学习心理学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研究儿童学习的过程和机制，包括记忆、思维、想象等方面，为教育者提供有效的教学策略。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儿童心理问题与干预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关注儿童常见的心理问题，如焦虑、抑郁、多动症等，提出相应的干预措施。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家庭与学前教育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研究家庭在儿童发展中的作用，以及如何与学前教育机构合作，共同促进儿童发展。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社会文化对学前教育的影响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分析不同社会文化背景下的学前教育理念和实践，以及其对儿童发展的影响。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儿童社会性发展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探讨儿童如何与他人建立关系、互动和合作，以及如何形成社会规范和价值观。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学前教育社会学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学前教育实践经验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https://d.book118.com/507146123041006054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2024-09-28T11:54:09.447</cp:lastPrinted>
  <dcterms:created xsi:type="dcterms:W3CDTF">2024-09-28T03:54:09Z</dcterms:created>
  <dcterms:modified xsi:type="dcterms:W3CDTF">2024-09-28T03:54:11Z</dcterms:modified>
</cp:coreProperties>
</file>