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D80528-2893-4BA9-A2A5-6FC11CFC68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09AC0A-9D0E-4B5E-8561-3FE2CE9B9E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B3CB7C-A5BC-4708-A7AE-8118FA3F30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CE5694-42DA-4930-BB27-0585F7D8F2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B8E00DA-11A0-4D3E-A88F-2F2779BA02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BB1D26E-B777-4995-8575-3E9CBB4430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47F2D25-B859-4245-B202-D63529D8AD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528D83-8377-4105-AFF9-A05AD93F35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1C274F-A18E-434C-BDBB-505861DE8C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71D12D-C799-427C-82DC-D7E5768441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46EF0A-66EB-4969-9EFB-8BDA7A713E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7151126041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危险源识别与风险评价在交通建设中的应用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危险源识别方法与技术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风险评价模型构建与应用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交通建设中危险源识别与风险评价实践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存在问题及挑战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998" b="1899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交通建设过程中涉及大量复杂、高风险作业，事故频发，对人员安全和社会经济造成巨大影响。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通过危险源识别和风险评价，可有效预防和减少交通建设过程中的事故，保障人员安全，提高经济效益。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交通建设危险性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危险源识别技术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国内外在危险源识别方面已形成较为成熟的理论体系和实践经验，如故障树分析、事件树分析等。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风险评价方法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风险评价方法多种多样，包括定性评价、定量评价和综合评价等，各种方法在不同场合具有不同的适用性。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研究内容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本研究目的和内容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首先梳理交通建设过程中的主要危险源和风险因素；其次构建危险源识别和风险评价模型；最后通过实例验证模型的有效性和实用性。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本研究旨在通过深入分析交通建设过程中的危险源和风险因素，提出一套科学、实用的危险源识别和风险评价方法。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危险源识别方法与技术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指可能导致人员伤亡、财产损失、环境污染等不良后果的根源或状态。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危险源定义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根据性质不同可分为物理性、化学性、生物性和社会性四类。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危险源分类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危险源定义及分类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危险源识别方法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包括经验分析法、类比分析法、专家调查法等。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识别技术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运用现代科技手段如遥感技术、GIS技术、大数据分析等，提高危险源识别的准确性和效率。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识别方法与技术介绍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实例分析：交通建设中危险源识别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交通建设中的危险源主要包括道路设计缺陷、施工安全隐患、自然灾害等。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通过实例分析，阐述如何运用识别方法和技术，在交通建设中准确识别各类危险源，为后续的风险评价和应对措施提供依据。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风险评价模型构建与应用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风险评价定义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风险评价是对交通建设项目中潜在危险源进行辨识、分析和评估的过程，旨在确定风险等级，为风险管理提供依据。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风险评价流程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风险评价通常包括危险源识别、风险分析、风险评价和风险控制四个主要步骤。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风险评价概念及流程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专家评估法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概率风险评估法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模糊综合评估法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神经网络评估法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常用风险评价模型比较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依靠专家经验和知识进行主观评估，适用于缺乏历史数据的项目。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通过分析历史数据和统计资料，计算风险事件发生的概率及后果，适用于数据充足的项目。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利用神经网络模型强大的自学习和自适应能力，对风险因素进行智能识别和评价，适用于大规模数据处理和预测。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运用模糊数学理论，将风险因素进行量化处理，综合考虑多种因素对项目的影响，适用于复杂系统的风险评估。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https://d.book118.com/507151126041006030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2024-09-01T19:44:01.501</cp:lastPrinted>
  <dcterms:created xsi:type="dcterms:W3CDTF">2024-09-01T11:44:01Z</dcterms:created>
  <dcterms:modified xsi:type="dcterms:W3CDTF">2024-09-01T11:44:03Z</dcterms:modified>
</cp:coreProperties>
</file>