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7CEB2-16AA-4B76-8540-1466447FF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AA386-C2DF-4C1D-9E6E-2BC1FD661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C5578-E191-417C-B1D0-F8595B909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F6B94-EB13-4C5A-A0FF-A45DB1F78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410919-1F71-49A0-A3EE-CEF659F64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DB1F97-FED4-4B1E-9BC4-2C1A75EB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64DCC3-8E27-40F4-9DD0-70BFF5B7A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73C57-4FCE-429F-8532-294115A3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CDC93-5766-45E4-8DDC-CC8A7BF7F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BFAB9-8F50-4BF2-89EA-06FE4B536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61C98-4B06-4E20-861B-EA0FF9C90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52044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车间技术提升年计划优化生产线节拍控制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生产线节拍控制现状分析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生产线节拍控制优化方案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通过优化生产线节拍控制，减少生产过程中的浪费，提高生产效率。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减少生产线上的停滞和等待时间，降低生产成本。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通过优化生产流程，减少生产过程中的变异，提高产品质量。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计划范围和目标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涵盖生产车间的所有生产线和生产设备。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在一年内实现生产线节拍控制优化，提高生产效率20%，降低成本15%，产品不良率降低10%。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生产线节拍控制现状分析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7" r="65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当前生产线采用直线式布局，工序之间衔接紧密，但存在部分工序瓶颈现象。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设备老化严重，部分设备性能不稳定，影响生产效率和节拍控制。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生产线布局与设备配置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生产线布局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目前节拍设定主要依据历史数据和经验，缺乏科学的方法和工具支持。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节拍设定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采用传统的目视管理和手工记录方式，难以实现实时监控和精确控制。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控制手段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节拍控制方法与手段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部分员工对节拍控制理念和方法理解不足，操作技能有待提高。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生产波动大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受设备故障、物料供应不稳定等因素影响，生产波动较大，导致节拍控制困难。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缺乏先进的生产管理系统和信息化手段，难以实现生产数据的实时采集和分析。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生产线节拍控制优化方案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优化生产线布局与设备配置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分析当前生产线布局，识别瓶颈工序和浪费环节，提出改进方案。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优化设备配置，提高设备利用率和生产效率。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引入先进的生产线设计理念，如精益生产、敏捷制造等，提升生产线整体性能。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改进节拍控制方法与手段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采用先进的节拍控制技术和方法，如实时监控系统、数据分析等，提高节拍控制精度和效率。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加强生产计划和调度的协同，确保生产线的平稳运行和高效产出。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建立完善的节拍控制标准和流程，实现节拍控制的规范化和标准化。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https://d.book118.com/507152044101006036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2024-09-11T11:38:17.771</cp:lastPrinted>
  <dcterms:created xsi:type="dcterms:W3CDTF">2024-09-11T03:38:17Z</dcterms:created>
  <dcterms:modified xsi:type="dcterms:W3CDTF">2024-09-11T03:38:19Z</dcterms:modified>
</cp:coreProperties>
</file>