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6012B-560F-48FC-9A3A-643FD2119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77D4C-9A60-4B1D-8328-864B478CB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C040E-A5B2-47CC-84C2-2A498C0CE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B7C6C-8747-4E1A-BC62-B3766C970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EE2045-94C4-4E8B-97C8-7D1A01366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4C3006-6D29-4EA5-BE9F-6D697BD74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CB5F0D-01B6-4520-A7F9-8B269EFD1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085BE-2EF5-4738-9BB0-E9831D512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664EF-3629-44F5-BBEF-C34A804C6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627F4-DD4E-490C-A659-EA16D476F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C2C76-5608-4FA0-8B63-90C8DE891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54002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考前冲刺复习备战篇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制定复习计划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高效复习方法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精选复习资料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备考心态调整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应试技巧指导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冲刺阶段备考重点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制定复习计划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仔细阅读考试大纲，了解考试要求和考试内容。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分析考试重点、难点和考点，明确复习方向。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根据考试大纲，制定相应的学习计划和策略。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分析考试大纲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635" b="266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评估自身水平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通过模拟考试或真题练习，评估自己的实际水平。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了解自己的优势和不足，确定需要重点复习的知识点。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根据评估结果，调整复习计划和策略，提高复习效率。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制定详细复习计划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9" name="AutoShape 29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221708" y="4285843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根据考试大纲和自身水平，制定详细的复习计划。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7" name="AutoShape 37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3775555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将复习内容划分为不同的模块和单元，每个模块和单元设定具体的复习目标和时间安排。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5" name="AutoShape 4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6329403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制定每日、每周和每月的复习计划，确保按计划有序进行复习。</a:t>
            </a:r>
          </a:p>
        </p:txBody>
      </p:sp>
      <p:sp>
        <p:nvSpPr>
          <p:cNvPr id="47" name="AutoShape 47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4" name="Connector 54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5" name="AutoShape 55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TextBox 56"/>
          <p:cNvSpPr txBox="1"/>
          <p:nvPr/>
        </p:nvSpPr>
        <p:spPr>
          <a:xfrm>
            <a:off x="8883251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留出足够的时间进行模拟考试和真题练习，检验复习效果。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高效复习方法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分块学习法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将学习内容分成小块，每次专注于一个小块进行深入学习。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每个小块学习时间不宜过长，保持在25分钟左右，避免疲劳和注意力分散。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完成一个小块后，进行短暂的休息，然后再进入下一个小块的学习。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83" r="20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交叉复习有助于激活大脑的不同区域，提高记忆和理解效果。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在不同科目或不同学习内容之间进行交叉复习，避免单一内容的疲劳。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可以按照科目、章节或知识点进行交叉，提高学习的多样性和趣味性。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交叉复习法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限时训练法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设定明确的学习时间和任务量，在有限的时间内完成尽可能多的学习内容。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通过限时训练提高学习效率和紧迫感，模拟考试场景，增强应试能力。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在限时训练过程中，注意保持专注和集中注意力，避免被外界干扰。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精选复习资料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《考试指南》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详细解读考试大纲，提供全面的知识点梳理和考试技巧指导。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《重点难点解析》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针对考试中的重点和难点进行深入剖析，帮助考生快速掌握关键内容。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《模拟试题与解析》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提供大量模拟试题，帮助考生熟悉考试形式和题型，同时配有详细解析，方便考生查漏补缺。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优质教材推荐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近五年真题汇编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收集近五年内的考试真题，帮助考生了解考试趋势和难度变化。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真题详解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对每道真题进行深入解析，指出考查的知识点和解题技巧，帮助考生掌握解题思路。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错题集锦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汇总考生在历年真题中易错的题目，进行针对性分析和讲解，帮助考生避免类似错误。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历年真题解析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https://d.book118.com/507154002130006042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2024-09-16T02:38:53.151</cp:lastPrinted>
  <dcterms:created xsi:type="dcterms:W3CDTF">2024-09-15T18:38:53Z</dcterms:created>
  <dcterms:modified xsi:type="dcterms:W3CDTF">2024-09-15T18:38:55Z</dcterms:modified>
</cp:coreProperties>
</file>