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FE4C9A-F929-4F51-BC35-728E6C9BC8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62A9E2-A8A1-45E1-9C05-53E031A37E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21655-802E-4A8B-974A-92D503368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AEFE4F-E64B-48C5-8378-FC6A24A71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72A16B-5AF3-498E-AFC0-7F4F5A7CD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776CD1-A5E4-4177-AE71-2551FD2D94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3B2890-0040-4724-8854-BBB1C867C4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EE24F5-A97E-4ED7-878A-1F857C7A1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78ED21-EC75-42F2-ADF7-A7296D8F3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7BACE7-514D-4EF9-A96A-4F47900C6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FFBFE-0DA7-4512-93B5-95D5208DE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154031115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第十五节呼吸衰竭课件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呼吸衰竭的定义与分类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呼吸衰竭的病因与病理生理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呼吸衰竭的临床表现与诊断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呼吸衰竭的治疗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呼吸衰竭的预防与预后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呼吸衰竭的定义与分类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5687" r="1568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衰竭是指各种原因引起的肺通气和（或）换气功能严重障碍，机体在静息状态下亦不能维持足够的气体交换，导致低氧血症，并伴有不同程度的高碳酸血症，进而发生一系列病理生理改变和相应临床表现的综合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衰竭按动脉血气分类可分为I型呼吸衰竭和II型呼吸衰竭。I型呼吸衰竭即低氧性呼吸衰竭，血气分析特点是PaO2＜60mmHg，PaCO2降低或正常；II型呼吸衰竭即高碳酸性呼吸衰竭，血气分析特点是PaO2＜60mmHg，PaCO2＞50mmHg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呼吸衰竭：由于某些突发的致病因素，如严重肺疾病、创伤、休克、电击、镇静剂过量等，导致肺通气或换气功能迅速出现严重障碍，在短时间内患者出现低氧血症、高碳酸血症等相应病理生理改变和临床表现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慢性呼吸衰竭：多由支气管-肺组织病变所致，其中阻塞性肺疾病是最常见的病因。由于这些病变长期存在，患者的基础通气功能已发生损害，当某些诱因使通气功能进一步降低时，即可出现呼吸衰竭。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生理性呼吸衰竭：主要见于中枢神经抑制或神经肌肉病变所致的通气动力不足。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病理性呼吸衰竭：主要见于各种严重的呼吸系统疾病，如慢性阻塞性肺疾病、重症肺炎、严重肺结核等。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呼吸衰竭的病因与病理生理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急性呼吸衰竭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慢性呼吸衰竭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神经肌肉疾病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胸廓畸形或损伤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呼吸衰竭的常见病因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849" r="284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350" r="2135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由于各种突发原因导致呼吸功能急剧下降，如严重肺炎、异物阻塞气道、药物中毒等。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长期慢性疾病影响，如慢性阻塞性肺疾病、肺纤维化等，导致呼吸功能逐渐衰退。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神经肌肉病变导致呼吸肌无力或瘫痪，引发呼吸衰竭。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如脊柱侧弯、多发性肋骨骨折等，影响胸廓正常扩张，导致呼吸衰竭。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24600" b="2460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呼吸衰竭时，肺通气或换气功能障碍导致氧气无法充分进入血液，引起缺氧。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由于二氧化碳潴留，血液中二氧化碳分压升高，引发高碳酸血症。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高碳酸血症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呼吸衰竭时，酸碱平衡调节机制紊乱，可能出现酸中毒或碱中毒。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酸碱平衡失调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呼吸衰竭时，缺氧和高碳酸血症可导致循环系统负担加重，引发心功能不全和休克等严重后果。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循环系统受累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呼吸衰竭的病理生理机制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呼吸衰竭的临床表现与诊断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呼吸衰竭的临床表现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紫绀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循环系统症状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由于缺氧导致皮肤、粘膜呈现青紫色。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心率加快、血压下降、心悸等。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精神神经症状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消化系统症状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呼吸急促、浅快，甚至出现呼吸窘迫。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意识模糊、反应迟钝、抽搐等。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食欲不振、恶心、呕吐等。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https://d.book118.com/507154031115006052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2024-09-26T03:45:31.355</cp:lastPrinted>
  <dcterms:created xsi:type="dcterms:W3CDTF">2024-09-25T19:45:31Z</dcterms:created>
  <dcterms:modified xsi:type="dcterms:W3CDTF">2024-09-25T19:45:33Z</dcterms:modified>
</cp:coreProperties>
</file>