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D6524-CDA4-4E84-9EDC-EFC1F64C6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7DA83-36E6-4571-967A-71FE14F66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0860D2-1452-406F-88DD-1735E8A06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DC05AC-97E0-4F8C-BF39-8B7B007EA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D1F78F-0038-4B7A-B95A-6052A29EB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AE2327-F9CA-45AD-815F-B42A136A9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912D39-67AA-4ECA-B633-6F2A11B4A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024C52-FBD9-43E9-AC81-D5A4EEE53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B12BF2-9C75-48F8-ADCD-B754FD4C1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BA131-5D67-464A-9AE5-3014F81E8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B2E0F-F416-4691-8C15-CBC1A493F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15410202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生物医药行业2024年市场发展与规章制定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2024年市场发展趋势预测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规章制定背景与必要性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关键领域规章制定建议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企业应对策略与案例分析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生物医药行业属于典型的高技术产业，涉及复杂的生物技术和医学知识，同时研发周期长，资金投入大。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高技术、高投入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由于生物医药研发的不确定性和高风险性，一旦研发成功，往往能带来极高的经济效益和社会效益。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高风险、高回报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3633" r="236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2617" r="326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生物医药行业的核心竞争力在于创新能力，包括新药研发、生产工艺优化、市场拓展等方面。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生物医药行业定义及特点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我国生物医药产业规模持续扩大，但与发达国家相比，整体实力仍有差距。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我国在生物医药领域的创新能力不断提升，但原创性成果和核心专利相对较少。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产业链完善程度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我国生物医药产业链不断完善，但在高端制剂、原料药等领域仍存在短板。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国内外发展现状对比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法规监管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随着生物医药产业的快速发展，相关法规监管不断完善，对药品研发、生产、销售等环节实行严格监管。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医保政策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医保政策对生物医药市场具有重要影响，国家不断调整医保目录和支付标准，推动生物医药产业的可持续发展。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政策扶持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国家出台一系列政策扶持生物医药产业发展，包括税收优惠、资金扶持、人才引进等方面。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917" r="99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2024年市场发展趋势预测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市场规模及增长速度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市场规模持续扩大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随着全球人口老龄化和健康意识的提高，生物医药市场需求不断增长，2024年市场规模预计将达到数万亿美元。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增长速度保持稳健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生物医药行业一直以来都保持着较快的增长速度，预计未来几年增长速度将保持在10%以上。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04" r="790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近年来，生物医药行业在创新药物研发方面取得了显著成果，包括基因疗法、细胞疗法等新兴技术的不断涌现为行业带来了巨大的发展潜力。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随着科技的不断进步和政策的不断扶持，创新药物研发的前景将更加广阔，未来几年将有望出现更多的突破性治疗方法和药物。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创新药物研发进展与前景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前景广阔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创新药物研发成果显著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生物技术不仅在医药领域有着广泛应用，还拓展到了农业、环保、工业等多个领域，为相关行业提供了更多的发展机遇。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应用领域不断拓宽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随着生物技术与其他领域的跨界融合不断加速，未来将有望产生更多的新业态和新模式，推动生物医药行业实现更高质量的发展。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跨界融合加速发展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生物技术应用领域拓展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规章制定背景与必要性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现行法规体系概述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我国生物医药行业现行法规体系主要包括《药品管理法》、《药品注册管理办法》等，涵盖了药品研发、生产、流通、使用等各个环节。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现行法规体系评价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虽然我国生物医药行业法规体系已经初步建立，但在实践中仍存在一些问题，如法规更新不及时、部分规定过于笼统、可操作性不强等。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81" r="2378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现行法规体系梳理及评价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844" r="22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国内外监管政策概述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国际生物医药行业监管政策以美国、欧洲等发达国家为代表，其监管体系相对成熟，注重创新药物的研发与审批。我国监管政策在近年来也不断完善，但在创新药物审批、医保政策等方面仍存在差异。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国内外监管政策差异比较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国内外监管政策在创新药物审批、医保政策、药品价格管理等方面存在显著差异。例如，美国FDA对创新药物的审批流程相对简化，而我国对创新药物的审批则更加注重安全性评价。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国内外监管政策差异比较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https://d.book118.com/507154102021006032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2024-09-04T18:17:12.929</cp:lastPrinted>
  <dcterms:created xsi:type="dcterms:W3CDTF">2024-09-04T10:17:12Z</dcterms:created>
  <dcterms:modified xsi:type="dcterms:W3CDTF">2024-09-04T10:17:15Z</dcterms:modified>
</cp:coreProperties>
</file>