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9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5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3A5B9-39F6-4364-BE91-A1B823D08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BDE6F-4182-4E00-BB7F-827EC448B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B8CEA-04A1-4DF9-8AB6-C5A7369C7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F904D-05C7-4C31-AA14-2004ECCB3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A6F075-70C0-4CD1-8986-206B50094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3301CB-EDF8-420C-BFEA-242E8073B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1082B-234B-4973-B01C-2679A29C5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53F19-9AC8-4411-AE40-210459D26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12B16-6C03-4E69-A763-DC6844DC9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3D339-22D9-4F49-A56D-000A4CFF2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68B8A-F872-47DE-9BD8-8FFACB8FF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389" r:id="rId2"/>
    <p:sldLayoutId id="2147486390" r:id="rId3"/>
    <p:sldLayoutId id="2147486391" r:id="rId4"/>
    <p:sldLayoutId id="2147486392" r:id="rId5"/>
    <p:sldLayoutId id="2147486393" r:id="rId6"/>
    <p:sldLayoutId id="2147486394" r:id="rId7"/>
    <p:sldLayoutId id="2147486395" r:id="rId8"/>
    <p:sldLayoutId id="2147486396" r:id="rId9"/>
    <p:sldLayoutId id="2147486397" r:id="rId10"/>
    <p:sldLayoutId id="214748639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5504600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短视频变现模式探索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短视频变现的主要方式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短视频变现的挑战与机遇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短视频变现的案例分析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短视频变现的未来趋势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如何提升短视频变现能力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短视频变现的主要方式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广告合作模式</a:t>
            </a:r>
            <a:endParaRPr lang="zh-CN" altLang="en-US"/>
          </a:p>
        </p:txBody>
      </p:sp>
      <p:sp>
        <p:nvSpPr>
          <p:cNvPr id="1048976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8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0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2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4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8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6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短视频创作者与品牌商合作，共同制作广告内容，通过短视频平台进行推广和传播，实现流量变现。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短视频创作者通过与广告主合作，在短视频中展示产品或服务，获得推广费用。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短视频平台与品牌商合作，推出短视频广告任务，邀请创作者参与任务并获得报酬。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短视频创作者在短视频中植入广告，通过广告展示和点击等方式获得收益。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内容付费模式</a:t>
            </a:r>
            <a:endParaRPr lang="zh-CN" altLang="en-US"/>
          </a:p>
        </p:txBody>
      </p:sp>
      <p:sp>
        <p:nvSpPr>
          <p:cNvPr id="104905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案例：付费观看、会员订阅、打赏等模式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定义：用户为优质内容付费，平台分成收益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优势：提高创作者收入，激励创作更多优质内容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适用范围：适用于有大量优质内容创作者的短视频平台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电商模式</a:t>
            </a:r>
            <a:endParaRPr lang="zh-CN" altLang="en-US"/>
          </a:p>
        </p:txBody>
      </p:sp>
      <p:sp>
        <p:nvSpPr>
          <p:cNvPr id="104912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短视频带货：通过短视频展示商品特点，引导观众购买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3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直播带货：通过直播销售商品，与观众实时互动，提高购买转化率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4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短视频电商：短视频平台内开设店铺，直接销售商品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4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短视频广告：短视频中植入广告，获取广告收益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打赏模式</a:t>
            </a:r>
            <a:endParaRPr lang="zh-CN" altLang="en-US"/>
          </a:p>
        </p:txBody>
      </p:sp>
      <p:sp>
        <p:nvSpPr>
          <p:cNvPr id="10491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定义：观众通过付费打赏给创作者，以表达对作品的喜爱和支持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适用场景：适用于各类短视频内容，尤其适用于有大量粉丝的创作者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发展趋势：随着短视频平台的兴起，打赏模式逐渐成为创作者重要的收入来源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特点：创作者可获得观众直接付费收益，激励创作优质内容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短视频变现的挑战与机遇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面临的挑战</a:t>
            </a:r>
            <a:endParaRPr lang="zh-CN" altLang="en-US"/>
          </a:p>
        </p:txBody>
      </p:sp>
      <p:sp>
        <p:nvSpPr>
          <p:cNvPr id="104931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用户付费意愿低，商业模式不清晰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内容创作难度大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竞争激烈，难以脱颖而出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法律法规限制和版权问题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机遇分析</a:t>
            </a:r>
            <a:endParaRPr lang="zh-CN" altLang="en-US"/>
          </a:p>
        </p:txBody>
      </p:sp>
      <p:sp>
        <p:nvSpPr>
          <p:cNvPr id="104938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短视频平台的快速发展，为创作者提供了更多变现机会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88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短视频变现模式多样化，如广告合作、电商带货等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9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短视频用户基数大，拥有广阔的市场和潜在商机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0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短视频行业不断创新，为创作者提供了更多创意和发挥空间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应对策略</a:t>
            </a:r>
            <a:endParaRPr lang="zh-CN" altLang="en-US"/>
          </a:p>
        </p:txBody>
      </p:sp>
      <p:sp>
        <p:nvSpPr>
          <p:cNvPr id="104944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精准定位受众：针对目标用户群体，提供更有针对性的内容和服务，提高用户粘性和付费意愿。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提升内容质量：创作有价值的优质内容，吸引更多用户关注和互动。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多元化变现方式：结合广告、电商、付费内容等多种模式，实现多元化变现。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持续创新：不断尝试新的变现模式和运营策略，保持创新和敏锐的市场洞察力。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短视频变现的案例分析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https://d.book118.com/507155046003006033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5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宋体</vt:lpstr>
      <vt:lpstr>Office Theme</vt:lpstr>
      <vt:lpstr>短视频变现模式探索</vt:lpstr>
      <vt:lpstr>目录</vt:lpstr>
      <vt:lpstr>短视频变现的主要方式</vt:lpstr>
      <vt:lpstr>广告合作模式</vt:lpstr>
      <vt:lpstr>内容付费模式</vt:lpstr>
      <vt:lpstr>电商模式</vt:lpstr>
      <vt:lpstr>打赏模式</vt:lpstr>
      <vt:lpstr>短视频变现的挑战与机遇</vt:lpstr>
      <vt:lpstr>面临的挑战</vt:lpstr>
      <vt:lpstr>机遇分析</vt:lpstr>
      <vt:lpstr>应对策略</vt:lpstr>
      <vt:lpstr>短视频变现的案例分析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2024-09-06T03:45:56.966</cp:lastPrinted>
  <dcterms:created xsi:type="dcterms:W3CDTF">2024-09-05T19:45:56Z</dcterms:created>
  <dcterms:modified xsi:type="dcterms:W3CDTF">2024-09-05T19:45:59Z</dcterms:modified>
</cp:coreProperties>
</file>