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7F9EE-9701-4215-80A0-F3D97A3A6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78A8F-C40A-4AEB-8949-3D2063D98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D6946-D43A-4A8B-884C-08A514EE0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D9A83-D880-45FC-B53F-84AF71A86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1177F-B545-47B5-88E4-04E31D588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7FC199-2250-4F14-9589-CF7E5362B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AEE51E-73B0-4E65-9A0E-4C8C96A06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9D45C-FB83-4972-B4CE-0C3F91E92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7CB03-712E-4170-9B5D-52025D5C8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68847-324D-409F-96DB-9DA0EFC76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9237D-F873-4A08-9A96-835651F2D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5616014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招投标毕业设计总结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招投标流程回顾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毕业设计作品展示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招投标过程中的问题与挑战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招投标实践中的经验教训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展望未来与改进方向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29" b="41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785" r="157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加深对招投标过程的理解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通过参与招投标毕业设计，更深入地了解招投标的流程、规则和实践，为未来的职业生涯做好准备。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提升实践能力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通过实际操作，提高在招投标过程中的策划、组织、协调、沟通等实践能力。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探索创新点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在招投标过程中寻找可能的创新点，提出新的想法和解决方案，以改进现有的招投标流程。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团队分工与协作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阐述团队在招投标过程中的分工和协作情况，以及团队成员的角色和职责。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毕业设计项目介绍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详细介绍参与的招投标毕业设计项目，包括项目背景、目标、范围和要求等。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招投标流程概述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简要介绍招投标的流程，包括招标、投标、开标、评标和定标等步骤。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分析在招投标过程中遇到的问题和挑战，以及采取的应对措施和解决方案。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总结在招投标过程中的经验教训，提出对招投标流程或实践的改进建议。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招投标流程回顾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在制定招标文件前，需充分了解项目背景、需求和目标，确保文件内容准确反映项目要求。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明确招标项目需求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编制招标文件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文件审核与修改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根据项目需求，编制包含招标公告、投标人须知、合同条款、技术规格等内容的招标文件。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对招标文件进行审核，确保内容完整、准确、合法，并根据反馈进行修改完善。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招标文件准备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选择合适的媒体或平台发布招标公告，确保潜在投标人能够及时获取招标信息。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确定发布渠道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按照规范格式编制招标公告，包含项目名称、招标人、招标代理机构、招标范围、投标截止时间等关键信息。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编制招标公告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将招标公告发布至指定渠道，并进行必要的宣传，以吸引更多潜在投标人关注。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发布并宣传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发布招标公告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澄清与修改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对于投标文件中不明确或需要澄清的内容，及时与投标人进行沟通，确保投标文件的准确性和完整性。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接收投标文件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在投标截止时间前，接收潜在投标人递交的投标文件，并做好登记和保管工作。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文件格式与内容审查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对递交的投标文件进行格式和内容审查，确保文件符合招标文件要求。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投标文件递交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按照招标文件规定的时间和地点进行开标，公布投标人名称、投标报价等关键信息。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997" r="2199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开标程序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根据招标文件规定的评标方法和标准，对投标人的资格、技术、商务等方面进行综合评估。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评标方法与标准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详细记录评标过程中的各项评分和意见，确保评标结果的公正性和透明度。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评标过程记录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开标与评标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中标结果公示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将中标结果公示在指定渠道上，包含中标人名称、中标金额等关键信息，接受社会监督。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中标结果确认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在评标结束后，根据评标结果确定中标人，并与中标人进行确认。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中标人与招标人签订合同后，按照合同规定履行各自的权利和义务，确保项目的顺利实施。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667" b="12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71" r="1577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中标结果公示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毕业设计作品展示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采用B/S架构，前端使用Vue.js框架，后端使用Spring Boot框架，数据库采用MySQL。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招投标系统整体架构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包括用户管理、招标管理、投标管理、评标管理、合同管理等模块，实现了从招标到合同签订的全流程管理。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系统功能设计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采用角色权限管理，对用户进行身份认证和授权，保证系统数据的安全性和完整性。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系统安全性设计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设计方案介绍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使用Vue.js框架进行开发，采用Element UI组件库进行界面设计，通过axios进行前后端数据交互。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前端技术栈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使用Spring Boot框架进行开发，集成MyBatis作为持久层框架，使用Shiro进行权限管理，通过Redis实现缓存优化。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后端技术栈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采用MySQL数据库，设计合理的表结构和索引，优化查询性能。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技术实现细节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https://d.book118.com/507156160141006042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2024-09-16T05:08:59.310</cp:lastPrinted>
  <dcterms:created xsi:type="dcterms:W3CDTF">2024-09-15T21:08:59Z</dcterms:created>
  <dcterms:modified xsi:type="dcterms:W3CDTF">2024-09-15T21:09:01Z</dcterms:modified>
</cp:coreProperties>
</file>