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AD2B2D-C41C-46EC-BE51-EE9E5CF5D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60035-C44F-43FF-996B-5C8A3CF50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4CDBCF-77C9-4F85-BE76-6BED556F8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9E7511-4AF8-43D5-8316-0D53091DC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5C2C46-D914-4FB1-845F-B7DAAD431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F48F84-6E6D-4C43-A291-55DCDCABC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42B3B9-C39D-459E-AF41-9404B92EF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53A54B-7440-4D72-BA1F-CFE3C5BBA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F7EA75-7DC6-4E79-B3ED-A80B6C9E6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1DD6B-F470-4F11-9C4C-437FE06EC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D70B11-E59A-44C2-82C9-EF50E7BFF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6005115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97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竞聘财务科长演讲稿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对岗位的理解与认识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竞聘成功后的工作规划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对公司财务状况的分析与建议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50" r="17550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10" r="21810"/>
          <a:stretch>
            <a:fillRect/>
          </a:stretch>
        </p:blipFill>
        <p:spPr>
          <a:xfrm>
            <a:off x="3561055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姓名：张三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年龄：35岁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教育背景：本科毕业于某财经大学，主修财务管理专业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工作经历：从事财务工作15年，曾在某大型企业担任财务主管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1491980"/>
            <a:ext cx="7520622" cy="1887389"/>
            <a:chOff x="454963" y="1491980"/>
            <a:chExt cx="7520622" cy="1887389"/>
          </a:xfrm>
        </p:grpSpPr>
        <p:sp>
          <p:nvSpPr>
            <p:cNvPr id="27" name="TextBox 27"/>
            <p:cNvSpPr txBox="1"/>
            <p:nvPr/>
          </p:nvSpPr>
          <p:spPr>
            <a:xfrm>
              <a:off x="454963" y="1491980"/>
              <a:ext cx="7520622" cy="1887389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负责制定公司财务预算、监督资金使用情况、组织财务报表的编制和分析，为公司决策提供支持。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4963" y="1041492"/>
            <a:ext cx="7537132" cy="490334"/>
            <a:chOff x="454963" y="1041492"/>
            <a:chExt cx="7537132" cy="490334"/>
          </a:xfrm>
        </p:grpSpPr>
        <p:sp>
          <p:nvSpPr>
            <p:cNvPr id="29" name="TextBox 29"/>
            <p:cNvSpPr txBox="1"/>
            <p:nvPr/>
          </p:nvSpPr>
          <p:spPr>
            <a:xfrm>
              <a:off x="454963" y="1041492"/>
              <a:ext cx="753713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某大型企业财务主管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53723" y="4445298"/>
            <a:ext cx="7520622" cy="1926826"/>
            <a:chOff x="4153723" y="4445298"/>
            <a:chExt cx="7520622" cy="1926826"/>
          </a:xfrm>
        </p:grpSpPr>
        <p:sp>
          <p:nvSpPr>
            <p:cNvPr id="31" name="TextBox 31"/>
            <p:cNvSpPr txBox="1"/>
            <p:nvPr/>
          </p:nvSpPr>
          <p:spPr>
            <a:xfrm>
              <a:off x="4153723" y="4445298"/>
              <a:ext cx="7520622" cy="192682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负责公司日常财务管理、税务申报、成本控制等方面的工作，帮助企业实现盈利目标。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7103" y="4014528"/>
            <a:ext cx="7537242" cy="490334"/>
            <a:chOff x="4137103" y="4014528"/>
            <a:chExt cx="7537242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4137103" y="4014528"/>
              <a:ext cx="753724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某中小型企业财务经理</a:t>
              </a: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rcRect l="15372" r="15372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具备多年的财务工作经验，熟悉企业财务管理流程和规范，能够迅速融入新环境并开展工作。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丰富的财务工作经验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较强的组织协调能力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突出的报表编制和分析能力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良好的职业道德和责任心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具备较强的组织协调能力和团队合作精神，能够有效地组织和管理财务团队，提高工作效率。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具备丰富的财务报表编制和分析经验，能够为公司决策提供及时、准确的数据支持。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始终坚守职业道德底线，认真负责、严谨细致地完成每一项工作任务。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竞聘优势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对岗位的理解与认识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财务科长职责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t="644" b="64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负责制定和执行财务政策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根据公司的战略目标，制定相应的财务政策，并确保其得到有效执行。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监控财务风险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负责监控公司财务风险，及时发现和解决潜在的财务风险问题。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管理财务团队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负责财务部门的日常管理，包括人员招聘、培训、考核等，确保团队高效运转。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编制财务报表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负责编制公司财务报表，确保其准确、完整地反映公司的财务状况和经营成果。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财务科长应具备的素质和能力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专业知识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具备扎实的财务专业知识，熟悉国家相关法律法规和会计准则。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管理能力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具备良好的组织、协调和沟通能力，能够带领团队高效完成工作任务。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决策能力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具备敏锐的商业洞察力和判断力，能够在复杂情况下做出正确的决策。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道德素质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具备高度的职业道德和操守，能够坚守原则，严守公司机密。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1925" y="2259013"/>
            <a:ext cx="1933575" cy="1933575"/>
          </a:xfrm>
          <a:prstGeom prst="ellipse">
            <a:avLst/>
          </a:prstGeom>
          <a:solidFill>
            <a:schemeClr val="accent1">
              <a:alpha val="9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506694" y="1497044"/>
            <a:ext cx="2843213" cy="831818"/>
            <a:chOff x="2506694" y="1497044"/>
            <a:chExt cx="2843213" cy="831818"/>
          </a:xfrm>
        </p:grpSpPr>
        <p:sp>
          <p:nvSpPr>
            <p:cNvPr id="5" name="AutoShape 5"/>
            <p:cNvSpPr/>
            <p:nvPr/>
          </p:nvSpPr>
          <p:spPr>
            <a:xfrm>
              <a:off x="2506694" y="1497044"/>
              <a:ext cx="2843213" cy="83181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5941441" y="2961291"/>
            <a:ext cx="534543" cy="529019"/>
            <a:chOff x="5941441" y="2961291"/>
            <a:chExt cx="534543" cy="529019"/>
          </a:xfrm>
        </p:grpSpPr>
        <p:sp>
          <p:nvSpPr>
            <p:cNvPr id="7" name="Freeform 7"/>
            <p:cNvSpPr/>
            <p:nvPr/>
          </p:nvSpPr>
          <p:spPr>
            <a:xfrm>
              <a:off x="5941441" y="3257709"/>
              <a:ext cx="534543" cy="232601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941441" y="2961291"/>
              <a:ext cx="534543" cy="307467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我如何胜任这个职位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9149" y="1107618"/>
            <a:ext cx="3394996" cy="490334"/>
            <a:chOff x="1449149" y="1107618"/>
            <a:chExt cx="3394996" cy="490334"/>
          </a:xfrm>
        </p:grpSpPr>
        <p:sp>
          <p:nvSpPr>
            <p:cNvPr id="32" name="TextBox 32"/>
            <p:cNvSpPr txBox="1"/>
            <p:nvPr/>
          </p:nvSpPr>
          <p:spPr>
            <a:xfrm>
              <a:off x="1449149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0979" y="1460180"/>
            <a:ext cx="2931336" cy="1654845"/>
            <a:chOff x="1680979" y="1460180"/>
            <a:chExt cx="2931336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680979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我拥有丰富的财务工作经验，具备全面的财务知识和技能，能够迅速融入角色并胜任工作。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9149" y="3556745"/>
            <a:ext cx="3394996" cy="490334"/>
            <a:chOff x="1449149" y="3556745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1449149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责任心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80979" y="3909306"/>
            <a:ext cx="2931336" cy="1654845"/>
            <a:chOff x="1680979" y="3909306"/>
            <a:chExt cx="2931336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680979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我具备较强的责任心和使命感，能够为公司的发展贡献自己的力量。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463317" y="1107618"/>
            <a:ext cx="3394996" cy="490334"/>
            <a:chOff x="7463317" y="1107618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463317" y="110761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管理经验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95147" y="1460180"/>
            <a:ext cx="2931336" cy="1654845"/>
            <a:chOff x="7695147" y="1460180"/>
            <a:chExt cx="2931336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7695147" y="146018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我曾担任过财务主管，具备丰富的团队管理经验，能够迅速提升团队整体工作效率。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463317" y="3556745"/>
            <a:ext cx="3394996" cy="490334"/>
            <a:chOff x="7463317" y="3556745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463317" y="35567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沟通能力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95147" y="3909306"/>
            <a:ext cx="2931336" cy="1654845"/>
            <a:chOff x="7695147" y="3909306"/>
            <a:chExt cx="2931336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695147" y="390930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我具备良好的沟通协调能力，能够与公司内外各方进行有效沟通和协调。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竞聘成功后的工作规划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https://d.book118.com/507160051152006051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2024-09-25T03:06:04.827</cp:lastPrinted>
  <dcterms:created xsi:type="dcterms:W3CDTF">2024-09-24T19:06:04Z</dcterms:created>
  <dcterms:modified xsi:type="dcterms:W3CDTF">2024-09-24T19:06:06Z</dcterms:modified>
</cp:coreProperties>
</file>