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5518D-B0E1-44DC-9439-321148269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4C72F-3A2E-44EC-8E01-13957185A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6849C-7426-4345-8459-E36158A05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C38AF-3DC6-4882-960A-CEDBC59CB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39AC1D-6C0C-4EBE-8E6F-81180163D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F42CD1-5597-49D6-AC13-A55DA76F7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237B1-F2A1-4175-8D65-40D81A8A5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ECD91-ED3E-408B-B0C1-47E2B4E23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A3BD9-9EB0-4360-9096-2661AC586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0BB4F-D8C6-407E-A38A-F0ED3A01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D7B07-D588-4E3B-A303-1E6CB2DDD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63052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设立医药公司市场研究报告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产品策略及研发能力评估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品牌建设与社会责任担当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财务状况与投资回报预测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医药市场规模及增长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全球医药市场规模庞大，近年来保持稳定增长。随着人口老龄化和健康意识的提高，医药市场需求不断增长。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医药市场增长率受多种因素影响，包括经济发展水平、医疗政策、科技进步等。预计未来几年，随着新药研发和医疗技术的不断创新，医药市场增长率将保持稳定。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消费者对医药产品的需求多样化，包括处方药、非处方药、保健品等。不同年龄段、性别和健康状况的消费者对医药产品的需求也存在差异。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品牌偏好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品牌是消费者选择医药产品的重要因素之一。知名品牌往往更受消费者信赖，市场份额也相对较高。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价格敏感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医药产品价格波动对消费者需求影响较大。在保障产品质量的前提下，价格合理的医药产品更具市场竞争力。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随着基因测序等技术的发展，个性化医疗将成为未来医药行业的重要趋势。针对不同患者的基因特点，提供定制化的治疗方案和药物。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人工智能、大数据等技术在医药行业的应用将推动行业数字化和智能化发展。例如，通过数据分析优化药物研发流程，提高研发效率。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生物制药崛起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生物制药具有疗效显著、副作用小等优点，是未来医药行业的重要发展方向。随着生物技术的不断进步，生物制药的市场份额将逐渐扩大。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企业规模与实力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国内医药企业数量众多，但规模普遍较小，实力较弱；而国际大型医药企业则拥有雄厚的资金和技术实力，以及全球化的市场布局。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研发能力与创新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国内医药企业在研发和创新方面相对滞后，主要集中在仿制药领域；而国际医药企业则注重原研药的研发，具有更强的创新能力。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国内医药企业市场营销手段相对单一，主要依赖医院和医生渠道；而国际医药企业则运用多元化的营销策略，包括学术会议、专业推广等。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国内外医药企业对比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国内大型医药企业如国药集团、华润医药等具有品牌优势和市场占有率，对新进入者形成一定的竞争压力。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国内竞争对手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跨国医药企业如辉瑞、默沙东等拥有先进的技术和丰富的产品线，通过合资、独资等方式进入中国市场，对本土企业构成威胁。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国际竞争对手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按照产品领域划分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化学药市场份额最大，占比超过40%；中药市场份额次之，占比约30%；生物药市场份额最小，但增长迅速。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按照销售渠道划分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医院渠道是医药销售的主要渠道，占比超过60%；零售药店和网上药店等渠道市场份额逐步增加。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按照企业性质划分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国有医药企业占据市场主导地位，市场份额超过50%；民营医药企业和外资医药企业市场份额相对较小。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产品策略及研发能力评估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核心产品种类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公司核心产品主要包括抗肿瘤药物、心血管药物、抗感染药物等。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公司的核心产品具有疗效显著、副作用小、创新性高等优势，在市场上享有较高的知名度和美誉度。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核心产品介绍及优势分析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研发投入与创新能力评价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公司注重研发创新，每年将销售收入的10%以上用于研发，拥有一支高素质的研发团队和先进的研发设备。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研发投入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公司具有较强的创新能力，不断推出具有自主知识产权的新药，并在多个领域取得了重要的科研成果。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创新能力评价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公司未来将继续加大研发投入，重点发展生物药、创新化学药等领域，打造具有国际竞争力的产品线。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预计未来几年内，公司将有多个新药上市，包括多个首仿药和创新药，为公司带来可观的收益和市场份额提升。同时，公司将加强国际合作，拓展海外市场，进一步提升品牌影响力和国际竞争力。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未来产品线规划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未来产品线规划及预期成果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营销策略与渠道拓展方案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https://d.book118.com/507163052053006030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2024-09-01T22:51:16.218</cp:lastPrinted>
  <dcterms:created xsi:type="dcterms:W3CDTF">2024-09-01T14:51:16Z</dcterms:created>
  <dcterms:modified xsi:type="dcterms:W3CDTF">2024-09-01T14:51:18Z</dcterms:modified>
</cp:coreProperties>
</file>