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C8D8-021B-4473-9E10-2CD574E4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14520-556D-4811-BF42-5B84FF908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DDBB-1BA9-464F-AB06-70B8E7A1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D4465-1DBD-4EB1-A528-0BF4401C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35D4A-3633-450A-BB98-0777D284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213FD-1752-4005-A513-37ABFA15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F16DA-5CEA-4499-B681-1151F783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65C47-9466-40DE-8240-A0E0B7D39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25988-BD1E-48A8-A334-A67C14BC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094B1-2D73-475A-B2A7-EBAF1F1D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89001-7CE5-434F-8D50-861D489F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65004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医务人员手卫生规范的经济效益与成本分析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手卫生规范成本分析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手卫生规范经济效益与成本对比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提高手卫生规范经济效益的策略与建议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手卫生是预防医院感染最简单、最有效、最方便、最经济的方法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医务人员手卫生规范执行不到位，将直接导致医院感染的发生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通过经济效益与成本分析，可以量化手卫生规范执行的效果，为医院管理提供决策依据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分析医务人员手卫生规范执行的经济效益与成本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探讨提高医务人员手卫生规范执行率的有效措施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为医院制定手卫生规范管理制度和提供经济支持提供参考依据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711" b="157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手卫生设施配备不足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部分医疗机构手卫生设施不足，如洗手池数量不够、干手设施不完善等，导致医务人员手卫生执行不便。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手卫生意识不强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部分医务人员对手卫生的重要性认识不足，缺乏主动执行手卫生的意识，导致手卫生规范执行不力。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手卫生培训不足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部分医疗机构缺乏对医务人员的手卫生培训，医务人员对手卫生规范掌握不够全面、准确，影响手卫生执行效果。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经济效益与成本投入的矛盾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医疗机构在推行手卫生规范时，需要投入一定的成本，如购置洗手液、干手设施等。然而，由于经济效益不明显，部分医疗机构在投入上存在顾虑。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医务人员工作繁忙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医务人员工作繁忙，常常需要在短时间内完成多项任务，因此可能会忽略手卫生规范的执行。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患者及家属的配合问题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部分患者及家属对手卫生的重要性认识不足，可能会不配合医务人员的手卫生要求，增加医务人员感染的风险。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监督与考核机制不完善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目前，部分医疗机构缺乏对手卫生规范执行情况的监督和考核机制，导致医务人员执行手卫生的积极性不高。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手卫生规范经济效益分析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通过严格执行手卫生规范，可以有效减少医院感染的发生，从而降低患者死亡率，提高医疗质量。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降低患者死亡率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医院感染会导致患者治疗时间延长、医疗费用增加，而手卫生规范的实施可以减少这部分额外支出。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减少医疗费用支出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减少医院感染的发生，有助于缩短患者的住院时间，提高病床周转率，从而提升医疗效率。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减少医院感染发生率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17" r="10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提高患者口碑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患者对医院的评价往往会影响到医院的声誉和形象，而手卫生规范的实施可以提升患者的满意度，进而提升医院口碑。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清洁、安全的医疗环境可以提高患者的就医体验，增强患者对医院的信任感。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手卫生规范的执行有助于降低医疗差错和事故的发生率，从而减少医疗纠纷，维护医院和患者的和谐关系。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医院作为公共服务机构，其形象和声誉至关重要。通过严格执行手卫生规范，可以塑造医院专业、严谨的品牌形象。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塑造医院品牌形象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在医疗市场竞争日益激烈的今天，医院的形象和声誉已成为吸引患者的重要因素。手卫生规范的实施有助于提升医院在市场上的竞争力。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医院形象和声誉的提升有助于吸引更多的患者和优秀人才，为医院的可持续发展奠定坚实基础。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提升医院形象与声誉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https://d.book118.com/507165004101006036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2024-09-11T11:41:19.254</cp:lastPrinted>
  <dcterms:created xsi:type="dcterms:W3CDTF">2024-09-11T03:41:19Z</dcterms:created>
  <dcterms:modified xsi:type="dcterms:W3CDTF">2024-09-11T03:41:21Z</dcterms:modified>
</cp:coreProperties>
</file>