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60644-6F21-4BB0-813B-F3FE49F3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53B57-2873-45D0-9AA4-93CE6E498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DD8E-FC0C-4442-854B-34498EDE8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0151A-8189-45D7-8A05-F8AA4A99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7A127-1DF4-4EBE-8348-E80E35CEF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14631C-380B-4D9D-9FF9-99BEB0FE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E1CE1-D574-4933-B48C-B7D54090F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85605-40D5-4DA7-944C-BBB696C6E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C2F72-22B4-4E7C-837A-44AE59C05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05AC0-B2E4-4456-8865-7D6C57175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1083E-2CBE-46EF-ABED-00A8175D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20001106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食品的色素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食品色素的概述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食用色素的种类及特性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食用色素的安全性及法规监管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食品色素的发展趋势和未来展望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食品色素的概述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是指添加到食品中，赋予食品色泽和色泽稳定性的物质。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安全性高、色泽鲜艳、稳定性强、无异味。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食品色素的定义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食品色素应具备的条件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食品色素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08" r="129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直接来源于动植物，如叶绿素、胡萝卜素、姜黄素等。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天然食品色素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通过化学合成方法制得，如柠檬黄、日落黄、苋菜红等。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合成食品色素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食品色素的种类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食品色素的应用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为饮料提供鲜艳的色泽，如可乐、果汁等。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罐头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为罐头食品提供良好的保存性和稳定性。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糖果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为糖果提供五彩缤纷的外观，如巧克力、软糖等。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焙烤食品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为焙烤食品提供诱人的色泽，如蛋糕、面包等。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食用色素的种类及特性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一种人工合成的色素，广泛用于食品和饮料中。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柠檬黄是一种人工合成的色素，通常用于食品和饮料中，如软饮料、糖果、果冻等。它是由煤焦油中分离出来的苯胺染料加工合成的，化学性质稳定，不易褪色。柠檬黄在规定范围内使用是安全的，但过量使用可能会对人体健康造成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柠檬黄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一种天然色素，具有浓郁的蓝色调。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靛蓝是一种天然色素，是从靛蓝植物中提取的。它具有浓郁的蓝色调，因此常用于食品、药品和化妆品中。靛蓝的性质稳定，耐热、耐光和耐氧化，因此在食品加工中不易褪色。然而，靛蓝也可能引起过敏反应，因此在某些情况下需要谨慎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靛蓝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一种人工合成的色素，具有橙黄色调。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日落黄是一种人工合成的色素，通常用于食品和药品中。它具有鲜艳的橙黄色调，性质稳定，耐热、耐光和耐氧化。日落黄在规定范围内使用是安全的，但过量使用可能会对人体健康造成影响。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日落黄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苋菜红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一种天然色素，具有红色调。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苋菜红是一种天然色素，是从红苋菜中提取的。它具有鲜艳的红色调，因此常用于食品、药品和化妆品中。苋菜红的性质稳定，耐热、耐光和耐氧化，因此在食品加工中不易褪色。然而，苋菜红也可能引起过敏反应，因此在某些情况下需要谨慎使用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413" r="1541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6797" b="1679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https://d.book118.com/507200011061006032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2024-09-05T06:15:25.401</cp:lastPrinted>
  <dcterms:created xsi:type="dcterms:W3CDTF">2024-09-04T22:15:25Z</dcterms:created>
  <dcterms:modified xsi:type="dcterms:W3CDTF">2024-09-04T22:15:27Z</dcterms:modified>
</cp:coreProperties>
</file>