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26EB35-A632-4D07-BBDB-BA34AF60E9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82A679-D1E7-4A26-8620-ADBE88B38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B8CC7-0A92-4552-82AD-59A7F43DD4C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28E9109-AF76-4DA3-93EF-5B18EFEF54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FCF86D-E2EC-4677-A9D1-AC29D0D9B8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72FB5F9-E94A-48D5-9BEC-1C8C4894A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30D07E-119A-45CE-BEA1-1E7978FADA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5AEAE6-4ADF-4EED-926B-19B4FCE31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899F14-B7A1-4DC4-A11F-D5CA2692B1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73FB38-A643-4987-9223-9A16AF272B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8A9448-AC61-46B8-843B-D42B5BB7D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0720111411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百事可乐维修计划书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百事可乐设备现状分析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维修预算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维修效果评估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风险控制与预防措施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631" r="2163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12" r="32612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154" r="32154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随着公司业务的不断扩大，设备数量和复杂性也随之增加，因此制定一个全面的维修计划变得尤为重要。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百事可乐作为全球知名的饮料品牌，其生产线和设备需要定期维护和修理，以确保生产的顺利进行。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有效的维修计划有助于提高生产效率，减少停机时间，保证产品质量，提升企业的竞争力。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制定维修计划有助于建立预防性维护体系，预防潜在的设备故障，减少突发性的维修工作，提高设备的可靠性。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575" r="9575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6240" r="6240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通过实施维修计划，可以确保生产线的稳定运行，提高设备的使用寿命，降低故障率，从而降低生产成本。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百事可乐设备现状分析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制冷系统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灌装设备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输送设备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控制系统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设备清单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20734" b="20734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464" r="16464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包括压缩机、冷凝器、蒸发器等。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包括洗瓶机、灌装机、封盖机等。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包括传送带、提升机等。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包括PLC、传感器、执行器等。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17" r="1881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341" b="16341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64" r="1876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68" r="1876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设备运行状况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运行正常，无异常噪音和振动，冷却效果良好。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运行平稳，灌装准确，无泄漏现象。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传送带运行稳定，提升机运转正常，无卡滞现象。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PLC控制程序运行正常，传感器和执行器响应灵敏。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制冷系统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灌装设备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输送设备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控制系统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2" r="4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1A00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制冷系统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灌装设备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输送设备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控制系统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潜在故障与风险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压缩机或冷凝器散热不良可能导致制冷效果下降。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传送带或提升机轴承磨损可能导致运行不稳定。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灌装机密封圈老化可能导致泄漏。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PLC控制程序存在漏洞可能导致设备运行异常。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维修计划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通过定期检查和维修，确保所有设备处于良好工作状态，无故障运行。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确保设备正常运行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5167" r="151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提高设备使用寿命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7000" r="1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保障生产安全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7407" r="1740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通过合理的维护和保养，延长设备使用寿命，降低更换成本。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及时发现和修复设备故障，防止因设备故障导致的生产事故。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维修目标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记录与归档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对维修过程和结果进行记录和归档，便于后续管理和追溯。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验收与测试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完成维修后进行测试和验收，确保设备恢复正常运行。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维修实施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按照维修方案进行维修，确保维修质量。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对设备进行全面检查，确定故障原因和部位。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维修准备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准备所需工具、备件和材料，制定维修方案。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负责制定维修计划、分配任务、监督维修进度和验收维修成果。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维修主管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负责具体执行维修任务，包括故障诊断、维修实施、验收与测试等。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维修工程师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协助维修工程师进行维修工作，包括设备拆卸、安装、调试等。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维修技工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负责备件的管理和库存控制，确保备件充足、及时供应。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备件管理员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维修人员与职责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维修预算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https://d.book118.com/507201114112006036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2024-09-11T14:05:45.789</cp:lastPrinted>
  <dcterms:created xsi:type="dcterms:W3CDTF">2024-09-11T06:05:45Z</dcterms:created>
  <dcterms:modified xsi:type="dcterms:W3CDTF">2024-09-11T06:05:47Z</dcterms:modified>
</cp:coreProperties>
</file>