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280C9F-594B-4989-A489-A06CA1C2F8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178C04-59F5-49A7-9189-B1CFD02842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9FBFF1-FCFC-46FE-9C2E-9EC5289CE9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AAE0DB-43DF-4BDD-9EB7-EC71C071B1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E9D1F4-6879-4198-A43E-1AD2DFFB24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46E7C0-FB13-484B-9DAD-BC1990D57E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4072A8-DAA1-4BAC-8629-6781B4EECB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70171B-DAB6-48BF-9B3F-02E93FB19A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73BD1B-0BD0-45F7-ACE5-FE6B47849E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C41ED9-C0C8-4DDC-AACD-FBDC145E0F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72A962-3249-4B36-9639-1F528F96D1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000001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医学类ppt护理个案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护理个案概述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护理个案的类型与选择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护理个案的实施与管理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护理个案的评估与改进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护理个案案例分享</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护理个案概述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护理个案是一种针对特定患者或病患群体的护理计划，它基于患者的具体情况和需求，结合护理理论和实践，制定个性化的护理方案。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护理个案具有针对性、全面性、专业性和动态性的特点。它针对患者的具体情况和需求，综合考虑患者的生理、心理和社会状况，制定个性化的护理方案。同时，护理个案需要不断调整和更新，以适应患者病情的变化和护理效果的评价。</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9058" b="1905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4129" b="412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护理个案的重要性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提高护理质量</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350">
                <a:solidFill>
                  <a:srgbClr val="FFFDFD">
                    <a:alpha val="100000"/>
                  </a:srgbClr>
                </a:solidFill>
                <a:latin typeface="Microsoft Yahei"/>
                <a:ea typeface="Microsoft Yahei"/>
                <a:cs typeface="Microsoft Yahei"/>
              </a:rPr>
              <a:t>护理个案的制定和实施需要综合考虑患者的具体情况和需求，这有助于提高护理的针对性和有效性，从而提高护理质量。</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促进患者康复</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通过制定个性化的护理方案，能够更好地满足患者的需求，改善患者的生理和心理状况，促进患者康复。</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提升护士专业水平</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rgbClr val="FFFDFD">
                    <a:alpha val="100000"/>
                  </a:srgbClr>
                </a:solidFill>
                <a:latin typeface="Microsoft Yahei"/>
                <a:ea typeface="Microsoft Yahei"/>
                <a:cs typeface="Microsoft Yahei"/>
              </a:rPr>
              <a:t>制定和实施护理个案需要护士具备扎实的专业知识和丰富的实践经验，这有助于提升护士的专业水平和综合素质。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护理个案起源于19世纪中期的英国，最初是为了满足特定患者的特殊需求而制定的个性化护理计划。</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学和护理学的发展，护理个案逐渐成为一种重要的护理模式，广泛应用于临床实践。近年来，随着信息化技术的不断发展，电子化护理个案也逐渐兴起，为护理个案的实施和管理提供了更加便捷和高效的手段。</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随着医疗技术的不断进步和人们对健康需求的不断提高，护理个案将更加注重患者的个性化需求和整体健康状况，同时将更加注重跨学科的合作和综合性的护理措施。此外，随着信息化技术的不断发展，电子化护理个案将更加普及和完善，为患者提供更加便捷和高效的护理服务。</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起源</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发展历程</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未来展望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护理个案的历史与发展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护理个案的类型与选择</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317" r="2531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急性护理个案</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慢性护理个案</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老年护理个案</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母婴护理个案</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常见护理个案类型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针对急性疾病或意外伤害的护理，需要紧急处理和密切观察。</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针对老年人的护理需求，关注老年人的身体、心理和社会支持。</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针对慢性疾病或长期康复需求的护理，需要持续的治疗和护理干预。</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275">
                <a:solidFill>
                  <a:schemeClr val="dk1">
                    <a:alpha val="100000"/>
                  </a:schemeClr>
                </a:solidFill>
                <a:latin typeface="Microsoft Yahei"/>
                <a:ea typeface="Microsoft Yahei"/>
                <a:cs typeface="Microsoft Yahei"/>
              </a:rPr>
              <a:t>针对孕产妇和新生儿的护理需求，涉及孕期保健、分娩支持、产后恢复和婴儿护理等方面。</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2147" r="2214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11960" b="11960"/>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护理个案选择的标准</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选择的个案应具有代表性，能够反映某一类疾病的特征和护理需求。</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个案应具有一定的独特性，能够突出某些特定的护理问题或挑战。</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425">
                <a:solidFill>
                  <a:srgbClr val="FFFDFD">
                    <a:alpha val="100000"/>
                  </a:srgbClr>
                </a:solidFill>
                <a:latin typeface="Microsoft Yahei"/>
                <a:ea typeface="Microsoft Yahei"/>
                <a:cs typeface="Microsoft Yahei"/>
              </a:rPr>
              <a:t>选择的个案应具有实际可操作性，能够为护理实践提供具体的指导和参考。</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75">
                <a:solidFill>
                  <a:srgbClr val="FFFDFD">
                    <a:alpha val="100000"/>
                  </a:srgbClr>
                </a:solidFill>
                <a:latin typeface="Microsoft Yahei"/>
                <a:ea typeface="Microsoft Yahei"/>
                <a:cs typeface="Microsoft Yahei"/>
              </a:rPr>
              <a:t>个案应具有一定的实用性，能够为护理人员在实际工作中提供帮助和借鉴。</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FFF">
                    <a:alpha val="100000"/>
                  </a:srgbClr>
                </a:solidFill>
                <a:latin typeface="Microsoft Yahei"/>
                <a:ea typeface="Microsoft Yahei"/>
                <a:cs typeface="Microsoft Yahei"/>
              </a:rPr>
              <a:t>代表性</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FFF">
                    <a:alpha val="100000"/>
                  </a:srgbClr>
                </a:solidFill>
                <a:latin typeface="Microsoft Yahei"/>
                <a:ea typeface="Microsoft Yahei"/>
                <a:cs typeface="Microsoft Yahei"/>
              </a:rPr>
              <a:t>独特性</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FFF">
                    <a:alpha val="100000"/>
                  </a:srgbClr>
                </a:solidFill>
                <a:latin typeface="Microsoft Yahei"/>
                <a:ea typeface="Microsoft Yahei"/>
                <a:cs typeface="Microsoft Yahei"/>
              </a:rPr>
              <a:t>可操作性</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FFF">
                    <a:alpha val="100000"/>
                  </a:srgbClr>
                </a:solidFill>
                <a:latin typeface="Microsoft Yahei"/>
                <a:ea typeface="Microsoft Yahei"/>
                <a:cs typeface="Microsoft Yahei"/>
              </a:rPr>
              <a:t>实用性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根据具体需求和目标，制定评估指标，如个案的典型性、独特性、可操作性和实用性等。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评估指标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收集相关个案的信息，包括基本信息、护理过程、效果评价等。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信息收集</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根据评估指标，对收集到的个案进行筛选，选择符合条件的优秀个案。</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筛选标准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对筛选出的个案进行综合评价，确定其是否具有代表性和可操作性，是否能够为护理实践提供指导和借鉴。</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综合评价</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护理个案的评估与筛选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护理个案的实施与管理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评估</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计划</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实施</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监控与调整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护理个案的实施流程</a:t>
              </a:r>
            </a:p>
          </p:txBody>
        </p:sp>
      </p:grpSp>
      <p:pic>
        <p:nvPicPr>
          <p:cNvPr id="28" name="Picture 28"/>
          <p:cNvPicPr>
            <a:picLocks noChangeAspect="1"/>
          </p:cNvPicPr>
          <p:nvPr/>
        </p:nvPicPr>
        <p:blipFill>
          <a:blip r:embed="rId2"/>
          <a:srcRect l="16598" r="1659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对患者的病情、需求和资源进行全面评估，确定护理目标和计划。</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根据评估结果，制定个性化的护理计划，明确护理措施和时间安排。</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按照护理计划，逐步实施各项护理措施，确保患者得到全面、专业的护理。</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在实施过程中，持续监控患者的病情和护理效果，及时调整护理计划，以满足患者需求。</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https://d.book118.com/508000001011006050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2024-09-29T14:44:15.888</cp:lastPrinted>
  <dcterms:created xsi:type="dcterms:W3CDTF">2024-09-29T06:44:15Z</dcterms:created>
  <dcterms:modified xsi:type="dcterms:W3CDTF">2024-09-29T06:44:17Z</dcterms:modified>
</cp:coreProperties>
</file>