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96471-7B89-4EC1-BD11-559D7EDB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A8C47-22A4-4C0A-99D5-10E4D3ED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F667F-D1D4-412E-9571-C439FEA3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4AC60-0733-4E5D-8AAA-5968964F7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37A10-81DF-4A85-987F-4E3333C9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65F2A7-A866-47D5-8A0E-582F73A13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6ED9D-E0E8-43F0-AC64-6374CFD3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ABA1B-AA29-4CFD-B4DF-D3A65E7D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4D2EF-72C8-4D09-960B-A6278A5D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36137-2ABA-4528-A470-14478D4B0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E01BB-CCF1-47F6-A47F-32DBF5B31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0036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矿业项目风险监控培训提升矿业项目的可持续发展能力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风险监控体系建立与实施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培训提升员工风险意识与应对能力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持续改进策略在矿业项目中应用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政策法规变动对项目影响及应对策略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总结与展望：提升矿业项目可持续发展能力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矿业项目风险概述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风险是指在矿业项目实施过程中，由于不确定性因素导致的潜在损失或不利影响。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根据来源和性质，矿业项目风险可分为技术风险、市场风险、财务风险、环境风险和社会风险等。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矿业项目常见风险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包括资金筹措风险、成本控制风险和汇率风险等，可能对项目财务状况造成不利影响。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涉及市场价格波动、需求变化、竞争态势等方面，可能导致项目经济效益受损或市场份额减少。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包括勘探技术风险、开采技术风险和选矿技术风险等，可能导致资源储量评估不准确、开采难度增加或选矿回收率降低等问题。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涉及环境保护法规、生态破坏和环境污染等问题，可能导致项目被迫停工或面临高额罚款。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包括社区关系、土地权属、劳工问题等，可能对项目实施造成阻碍或引发社会不稳定因素。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影响投资决策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增加项目成本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降低项目收益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损害企业形象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风险对矿业项目影响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风险事件的发生可能导致项目生产中断、销售受阻或市场份额减少等，进而降低项目收益。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为应对风险，项目方需要采取相应措施，如增加技术投入、加强市场调研等，从而导致项目成本上升。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风险的存在使得投资者在决策时更加谨慎，可能对项目投资产生犹豫或担忧。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若项目出现严重风险事件，如环境污染或安全事故等，将对企业形象造成负面影响。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风险监控体系建立与实施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利用专家经验、知识和判断力，通过问卷调查、头脑风暴等方式，对项目潜在风险进行识别。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通过对项目系统可能发生的故障和导致故障的各种因素进行分析，从而识别出项目风险。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通过对项目未来可能出现的不同情景进行预测和描述，进而识别潜在风险。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风险评估模型选择及应用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将风险事件发生的概率和影响程度作为评估指标，构建矩阵进行评估。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运用模糊数学理论，将风险因素的模糊性进行量化处理，综合评估项目风险。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通过计算机模拟技术，对项目风险进行多次抽样模拟，评估项目风险分布及可能结果。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概率-影响矩阵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风险监控指标体系构建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选取反映项目风险状况的关键绩效指标，如成本超支率、进度延误率等。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风险预警指标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设定风险阈值，当某项指标超过阈值时触发预警，以便及时采取应对措施。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风险管理成熟度模型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构建风险管理成熟度模型，对项目风险管理水平进行评估和监控，不断提升风险管理能力。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培训提升员工风险意识与应对能力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提升项目安全性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促进项目可持续发展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员工风险意识培养重要性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员工具备风险意识后，能够积极参与风险管理过程，提出针对性建议，完善风险防控措施。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员工风险意识的提高有助于降低项目运营过程中的风险成本，提升项目的经济效益和可持续发展能力。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通过培养员工的风险意识，使其能够在日常工作中主动识别潜在风险，减少事故发生的可能性。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风险防范与控制课程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指导员工掌握风险防范和控制的基本原则和方法，学习如何应对不同等级的风险。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应急预案与演练课程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培训员工熟悉应急预案的制定和实施流程，通过模拟演练提高员工的应急处置能力。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教授员工如何识别项目中的潜在风险，以及运用科学方法对风险进行评估和分级。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针对性培训课程设计与实践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https://d.book118.com/508000036011006024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2024-08-30T22:53:45.791</cp:lastPrinted>
  <dcterms:created xsi:type="dcterms:W3CDTF">2024-08-30T14:53:45Z</dcterms:created>
  <dcterms:modified xsi:type="dcterms:W3CDTF">2024-08-30T14:53:48Z</dcterms:modified>
</cp:coreProperties>
</file>