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E44393-BD89-4E6E-A1D9-77135F9B9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63E771-E129-4B34-ADAC-17B87914E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EFBA8A-0483-4CC1-98CD-32500C4A90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016C66-D214-47F2-8F4E-DF262A5D16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30FD40-6FD4-4F13-8D3F-A1C27E553F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D50BDA-AA30-413C-A38F-C558C83328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DB065F-1C33-4453-94AA-91DA8D74C5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CEABE9-83BE-4A5A-AECD-24D9746EDA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5339A4-F54C-41C0-B820-D39A3C4D20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D21236-6967-4813-973B-F4C9472DC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F56DC0-09FE-443F-AFA8-31A7954004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0101204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《显微结构分析讲座》ppt课件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显微结构分析概述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显微结构分析的基本原理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显微结构分析技术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显微结构分析的应用实例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显微结构分析的未来发展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显微结构分析概述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显微结构分析是一种利用显微技术对材料或组织的结构和形貌进行分析的方法。</a:t>
            </a:r>
            <a:endParaRPr lang="en-US" sz="1100"/>
          </a:p>
        </p:txBody>
      </p:sp>
      <p:sp>
        <p:nvSpPr>
          <p:cNvPr id="7" name="AutoShape 7"/>
          <p:cNvSpPr/>
          <p:nvPr/>
        </p:nvSpPr>
        <p:spPr>
          <a:xfrm>
            <a:off x="513055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它通过观察材料或组织的表面和内部微观结构，揭示其物理、化学和机械性能等方面的信息。</a:t>
            </a:r>
            <a:endParaRPr lang="en-US" sz="1100"/>
          </a:p>
        </p:txBody>
      </p:sp>
      <p:sp>
        <p:nvSpPr>
          <p:cNvPr id="9" name="AutoShape 9"/>
          <p:cNvSpPr/>
          <p:nvPr/>
        </p:nvSpPr>
        <p:spPr>
          <a:xfrm>
            <a:off x="913917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显微结构分析是材料科学、生物学、医学等领域中常用的研究手段之一。</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显微结构分析的定义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研究材料的微观结构和性能关系，如金属、陶瓷、高分子等。</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材料科学</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研究细胞、组织的结构和功能，如医学病理学、生物医学工程等。</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生物学</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诊断疾病、研究药物作用机制和药物疗效评估，如组织学、药理学等。</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医学</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研究污染物在环境中的分布和行为，如水处理、土壤修复等。</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环境科学</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5287" r="15287"/>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显微结构分析的应用领域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揭示材料的微观结构和性能关系，为材料设计和优化提供依据。</a:t>
            </a:r>
            <a:endParaRPr lang="en-US" sz="1100"/>
          </a:p>
        </p:txBody>
      </p:sp>
      <p:sp>
        <p:nvSpPr>
          <p:cNvPr id="26" name="AutoShape 26"/>
          <p:cNvSpPr/>
          <p:nvPr/>
        </p:nvSpPr>
        <p:spPr>
          <a:xfrm>
            <a:off x="1318965" y="3024253"/>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评估药物作用机制和疗效，为新药研发提供帮助。</a:t>
            </a:r>
            <a:endParaRPr lang="en-US" sz="1100"/>
          </a:p>
        </p:txBody>
      </p:sp>
      <p:sp>
        <p:nvSpPr>
          <p:cNvPr id="27" name="AutoShape 27"/>
          <p:cNvSpPr/>
          <p:nvPr/>
        </p:nvSpPr>
        <p:spPr>
          <a:xfrm>
            <a:off x="8016240"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深入了解细胞、组织的结构和功能，为疾病诊断和治疗提供支持。</a:t>
            </a:r>
            <a:endParaRPr lang="en-US" sz="1100"/>
          </a:p>
        </p:txBody>
      </p:sp>
      <p:sp>
        <p:nvSpPr>
          <p:cNvPr id="28" name="AutoShape 28"/>
          <p:cNvSpPr/>
          <p:nvPr/>
        </p:nvSpPr>
        <p:spPr>
          <a:xfrm>
            <a:off x="8016240" y="3064629"/>
            <a:ext cx="2919889" cy="62108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研究污染物在环境中的分布和行为，为环境治理和保护提供指导。</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显微结构分析的重要性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显微结构分析的基本原理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总结词</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详细描述</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通过透镜将物体放大成像</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光学显微镜利用透镜的放大作用，将物体放大并形成图像。其放大倍数可达数百至数千倍，适用于观察细胞、组织和材料的表面结构。</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光学显微镜原理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利用电子替代光线进行成像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电子显微镜使用电子替代光线作为光源，并通过电磁透镜将物体放大并形成图像。其放大倍数可达数万至数十万倍，能够观察更细微的结构。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电子显微镜原理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利用X射线衍射成像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X射线显微镜利用X射线的衍射效应，通过测量衍射角度和已知晶体结构来计算物体的内部结构。适用于观察非透明材料的内部结构。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X射线显微镜原理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利用原子间相互作用力成像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原子力显微镜利用原子间的相互作用力，如范德华力和静电力，来检测样品表面的形貌和结构。其分辨率极高，可观察到单个原子和分子。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原子力显微镜原理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显微结构分析技术</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通过金相显微技术，可以观察金属材料的显微组织结构和形貌，了解材料的晶体结构、相组成和相变过程。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相显微技术是一种利用光学显微镜观察金属材料显微组织的技术。通过将金属样品研磨、抛光并使用适当的腐蚀剂进行腐蚀，可以观察到金属内部的晶粒大小、形态、相界等微观结构特征。这些信息对于了解金属材料的性能和加工工艺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金相显微技术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https://d.book118.com/508001012045006030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2024-09-06T16:28:42.539</cp:lastPrinted>
  <dcterms:created xsi:type="dcterms:W3CDTF">2024-09-06T08:28:42Z</dcterms:created>
  <dcterms:modified xsi:type="dcterms:W3CDTF">2024-09-06T08:28:44Z</dcterms:modified>
</cp:coreProperties>
</file>