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742475-B295-4856-B604-4E7BF2F4A0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5C8A45-EB2B-4567-9C66-4C6BCE31A1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1FAE47-9B25-4F49-978C-17C942677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C5A1CB-8B43-4F5A-B1EA-82752A88B7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32EAA39-4E94-4EAB-B077-49BE5192F9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A650D6D-95C2-46AA-8724-106F026D4EF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E22E7F-0176-45A8-BFB5-4732FBF8035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409793-F5D6-474F-B58F-367944DC32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A4BBCB-8D60-4B5F-997A-F5A74E642D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6518CB-6D71-4ED7-8625-F147646F3C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EA3462-BACA-4769-AFD0-811CBA5DAD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01031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中学生心肺复苏讲解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心肺复苏的操作技巧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心肺复苏的模拟演练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心肺复苏的实际应用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心肺复苏的推广与普及</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心肺复苏的重要性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95" b="179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急救意识的重要性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掌握急救技能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具备急救意识能够使中学生在遇到紧急情况时迅速采取正确的急救措施，为伤者争取宝贵的救治时间。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降低伤害程度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及时的急救措施能够有效地降低伤者的伤害程度，减轻伤者的痛苦，并提高救治成功率。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培养责任感和同情心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具备急救意识能够培养中学生的社会责任感和同情心，使他们更加关注他人的生命安全。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关键的急救技能</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心肺复苏是急救中最基本的技能之一，对于挽救生命至关重要。在心脏骤停等紧急情况下，心肺复苏能够有效地维持伤者的生命体征，为专业医疗救助争取时间。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广泛应用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心肺复苏不仅适用于心脏骤停等紧急情况，还可用于其他呼吸、循环系统急症的处理。掌握心肺复苏技能能够帮助中学生在各种紧急情况下采取正确的急救措施。</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125" r="24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心肺复苏在急救中的地位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06" r="24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提高自我保护能力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掌握心肺复苏技能能够帮助中学生提高自我保护能力，在遇到紧急情况时能够迅速采取正确的急救措施，保护自己的生命安全。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培养综合素质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掌握急救技能是现代人应具备的基本素质之一。中学生通过掌握心肺复苏技能，不仅能够提高自身的综合素质，还有助于培养社会责任感和同情心。</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为他人提供帮助</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掌握心肺复苏技能的中学生能够在遇到紧急情况时为他人提供及时的帮助，挽救他人的生命。这不仅能够弘扬社会正气，还能培养中学生的团队协作和互助精神。</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中学生掌握心肺复苏的必要性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心肺复苏的基本知识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73" b="1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心肺复苏是一种紧急救助措施，通过人工方式恢复心脏和肺部的正常功能，以抢救心跳骤停患者的生命。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心肺复苏是一种针对心跳骤停患者的紧急救助措施，通过胸外按压和人工呼吸等操作，暂时替代心脏和肺部的工作，为患者争取宝贵的抢救时间。</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156" r="181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心肺复苏的操作步骤包括判断意识、呼救、胸外按压、开放气道和人工呼吸等。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在实施心肺复苏之前，首先要判断患者的意识情况，呼救并寻求帮助。然后进行胸外按压，以维持血液循环，同时开放气道，确保患者呼吸通畅。最后进行人工呼吸，向肺部提供氧气。</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心肺复苏的操作步骤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心肺复苏的有效指征包括恢复自主心跳、出现脉搏、呼吸改善等。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在进行心肺复苏的过程中，需要密切观察患者的反应和体征变化。如果出现自主心跳、脉搏恢复、呼吸改善等情况，说明心肺复苏有效，患者生命体征逐渐平稳。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心肺复苏的有效指征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心肺复苏的注意事项包括确保操作正确、避免过度疲劳、及时寻求专业救助等。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进行心肺复苏时，要确保操作规范正确，避免因操作不当给患者造成额外伤害。同时，施救者应注意自身疲劳程度，适时休息，以免影响救援效果。在心肺复苏的同时，应及时寻求专业救助，以便更有效地挽救患者生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心肺复苏的操作技巧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41" r="238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805" r="2880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采用双手环绕按压的方式，确保手掌根部接触按压位置，手指不要按压在胸壁上。</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手法</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选择两乳头与胸廓连线的交叉点为按压位置，避免按压过深或位置不当导致肋骨骨折或损伤其他器官。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位置</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正确的手法与位置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按压的深度与频率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深度</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按压深度应达到5-6cm，确保足够的回心血量，维持重要脏器的供血。</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频率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按压频率应为每分钟100-120次，确保连续、有节奏地进行按压。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https://d.book118.com/508001031022006030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2024-09-06T08:18:33.645</cp:lastPrinted>
  <dcterms:created xsi:type="dcterms:W3CDTF">2024-09-06T00:18:33Z</dcterms:created>
  <dcterms:modified xsi:type="dcterms:W3CDTF">2024-09-06T00:18:35Z</dcterms:modified>
</cp:coreProperties>
</file>