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A8E72-BFBA-4541-8374-D7C9A44CF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E7EC1-6CC1-4D2B-83E9-F1BD20B13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B2A7B-A30B-4743-9C13-5AD61CEFD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519177-BE25-4FAF-8BE4-8994795CC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AE65A6-AEBC-4A83-8F63-A6681FA9E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6A8C27-12AB-4251-A44D-33A63445E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7F5416-8E9C-4F4C-BCFB-9F0B6B694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69054-46A5-4CC3-9069-6673A8E32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FB1D0-E2B9-41B1-B09C-F5BBC69F3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84DE2-0667-40AA-97E3-7F467DC00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CD431-D7B9-4752-8D67-2B50A9705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0104510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构建高效可持续发展的大数据治理与服务管理体系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大数据治理与服务管理体系概述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构建高效可持续发展的大数据治理体系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构建高效可持续发展的服务管理体系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大数据治理与服务管理体系实施路径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大数据治理与服务管理体系评价指标体系构建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随着互联网、物联网、云计算等技术的快速发展，数据量呈现爆炸式增长，大数据已经成为推动经济社会发展的重要战略资源。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大数据时代来临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大数据的治理与服务管理体系是确保数据质量、提高数据价值、保障数据安全的关键，对于促进大数据产业健康发展具有重要意义。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治理与服务管理体系的重要性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发达国家在大数据治理与服务管理领域起步较早，已经形成了相对完善的理论体系和实践经验，如美国制定的《联邦数据战略计划》等。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我国大数据治理与服务管理研究虽然起步较晚，但近年来发展迅速，政府、企业和学术界都高度重视，制定了一系列相关政策和标准。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完善大数据治理与服务管理体系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本研究旨在构建高效可持续发展的大数据治理与服务管理体系，为政府、企业和个人提供全面、准确、及时的数据服务。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推动大数据产业健康发展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通过优化大数据治理与服务管理体系，提高数据质量和价值，降低数据安全风险，推动大数据产业的健康、可持续发展。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促进经济社会发展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大数据作为重要的战略资源，对于促进经济社会发展具有重要意义。本研究有助于更好地发挥大数据在经济发展、社会治理等领域的作用。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大数据治理与服务管理体系概述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大数据治理是对大数据资源进行全生命周期管理的过程，包括数据的采集、存储、处理、分析和应用等环节。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大数据治理定义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确保大数据的质量、安全和有效利用，推动数据驱动的创新和发展。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大数据治理目标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涉及组织、制度、流程和技术等多个层面，需要建立完善的治理机制和体系。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大数据治理内涵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大数据治理概念及内涵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服务管理体系是一套系统化、标准化的方法，用于管理和优化服务流程，提高服务质量和效率。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服务管理体系定义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通过规范服务流程、提高服务效率和质量，满足客户需求，提升组织竞争力。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服务管理体系目标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包括服务战略、服务设计、服务提供和服务改进等方面，需要建立完善的组织结构和制度保障。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服务管理体系内涵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服务管理体系概念及内涵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大数据治理和服务管理体系在多个层面协同作用，包括战略规划、组织架构、制度流程和技术支持等方面。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大数据治理和服务管理体系相互促进，大数据治理为服务管理体系提供数据支撑和决策支持，服务管理体系为大数据治理提供应用场景和需求导向。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大数据治理和服务管理体系需要共同发展，不断完善和优化，以适应不断变化的市场需求和技术发展。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20" r="22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993" r="1799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大数据治理与服务管理体系关系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构建高效可持续发展的大数据治理体系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155" b="1415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制定大数据治理战略规划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明确大数据治理目标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制定大数据治理战略规划，首先需要明确治理的目标，包括提高数据质量、保障数据安全、促进数据共享和应用等。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分析大数据治理现状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对企业或组织内部的大数据资产进行全面梳理和评估，了解现有数据的质量、安全、管理等方面存在的问题和挑战。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制定大数据治理实施路径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基于目标和现状分析，制定大数据治理的实施路径，包括短期、中期和长期的治理计划和重点任务。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构建大数据治理专业团队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组建具备数据技术、数据管理和数据业务等背景的专业团队，负责大数据治理的日常管理和执行工作。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明确大数据治理职责分工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明确各部门在大数据治理中的职责分工，建立协同工作机制，确保大数据治理工作的有效推进。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设立大数据治理领导机构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成立由高层领导挂帅的大数据治理领导机构，负责审定大数据治理战略规划、政策和标准，协调跨部门的重大事项。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建立大数据治理组织架构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建立大数据治理标准体系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制定覆盖数据全生命周期的大数据治理标准体系，包括数据质量、数据安全、数据管理等方面的标准规范。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完善大数据治理监管机制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建立大数据治理的监管机制，对数据的使用、共享等行为进行监督和审计，确保数据的安全和合规使用。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制定大数据治理政策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出台大数据治理相关政策，明确数据所有权、经营权、使用权等，规范数据的采集、存储、处理、共享和应用等行为。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完善大数据治理制度规范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564" r="356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针对大数据治理的需求，开展系统性的培训课程，提高员工的大数据意识和治理能力。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加强大数据治理培训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积极引进具备大数据技术和管理经验的优秀人才，为大数据治理提供有力的人才保障。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引进大数据治理专业人才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建立与大数据治理成果相匹配的激励机制，鼓励员工积极参与大数据治理工作，提升整体治理能力。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建立大数据治理激励机制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培养大数据治理人才队伍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构建高效可持续发展的服务管理体系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服务管理目标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确保大数据服务的高效、稳定、安全、可持续，满足用户需求，提升用户体验。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服务管理原则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坚持用户至上、服务为本、创新驱动、协同发展等原则，推动大数据服务管理体系不断完善。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明确服务管理目标和原则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https://d.book118.com/508001045102006033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2024-09-11T15:16:32.372</cp:lastPrinted>
  <dcterms:created xsi:type="dcterms:W3CDTF">2024-09-11T07:16:32Z</dcterms:created>
  <dcterms:modified xsi:type="dcterms:W3CDTF">2024-09-11T07:16:34Z</dcterms:modified>
</cp:coreProperties>
</file>