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395E86-B643-4549-9A06-0765F3DDC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7EF7A-1F1F-4938-87B1-C6CA1975F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087627-6161-44C9-BAA8-BD0C6B43A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3EB6C1-50FE-476C-82B9-988B72074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B7A239-37B7-4289-8E0C-A9C25E365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E8CA7E-79F9-4C9B-B983-DFF6D5DC5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7B141D-6DE0-4365-B569-5FCE65C51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7F2EB6-B0F6-4593-A5CC-F7012A9F7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C95461-98D7-4DEF-96F0-39B9C6587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A3EEC-B739-4C7D-BD7F-0D311B006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5D6AE-EB36-4D70-8E7B-B33EAC053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0112000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小学儿童意外事故的预防与处理的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小学儿童意外事故类型及原因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处理方法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020" b="14020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760" b="19760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小学儿童正处于生理和心理发展的关键时期，意外事故对其身心健康和未来发展具有不可忽视的影响。因此，对小学儿童意外事故进行预防与处理至关重要。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通过预防和控制措施，减少小学儿童意外事故的发生率，提高儿童的安全和健康水平。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658" b="2365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5163" b="25163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小学儿童意外事故主要包括交通事故、溺水、跌倒/坠落、烧烫伤、中毒等。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发生率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近年来，虽然总体上小学儿童意外事故的发生率有所下降，但仍存在一定的风险，需要持续加强预防措施。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地区差异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不同地区和城乡之间，小学儿童意外事故的发生率和类型存在差异，应结合当地实际情况制定有针对性的预防措施。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小学儿童意外事故现状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小学儿童意外事故类型及原因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tailEnd type="triangle" w="lg" len="lg"/>
          </a:ln>
        </p:spPr>
      </p:cxnSp>
      <p:cxnSp>
        <p:nvCxnSpPr>
          <p:cNvPr id="3" name="Connector 3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tailEnd type="triangle" w="lg" len="lg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tailEnd type="triangle" w="lg" len="lg"/>
          </a:ln>
        </p:spPr>
      </p:cxnSp>
      <p:cxnSp>
        <p:nvCxnSpPr>
          <p:cNvPr id="5" name="Connector 5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tailEnd type="triangle" w="lg" len="lg"/>
          </a:ln>
        </p:spPr>
      </p:cxnSp>
      <p:cxnSp>
        <p:nvCxnSpPr>
          <p:cNvPr id="6" name="Connector 6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tailEnd type="triangle" w="lg" len="lg"/>
          </a:ln>
        </p:spPr>
      </p:cxnSp>
      <p:sp>
        <p:nvSpPr>
          <p:cNvPr id="7" name="AutoShape 7"/>
          <p:cNvSpPr/>
          <p:nvPr/>
        </p:nvSpPr>
        <p:spPr>
          <a:xfrm>
            <a:off x="2068049" y="1747455"/>
            <a:ext cx="2678410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跌倒/摔跤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2068049" y="2154726"/>
            <a:ext cx="2374189" cy="123124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由于地面湿滑、不平或障碍物等原因导致的意外。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5049667" y="1747455"/>
            <a:ext cx="272704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碰撞/挤压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049668" y="2154726"/>
            <a:ext cx="2374189" cy="123124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由于拥挤、推搡或障碍物等原因导致的意外。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136174" y="1747455"/>
            <a:ext cx="264798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烫伤/烧伤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136174" y="2154726"/>
            <a:ext cx="2374189" cy="123124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由于热水、热汤、火源等原因导致的意外。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70011" y="4294335"/>
            <a:ext cx="295820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溺水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170011" y="4713797"/>
            <a:ext cx="2374189" cy="122434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由于水池、河流、湖泊等水源导致的意外。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61695" y="4294335"/>
            <a:ext cx="262879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窒息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61695" y="4713797"/>
            <a:ext cx="2374189" cy="122434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由于食物、物品等原因导致的意外。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儿童自身原因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学校、家庭、公共场所等环境存在安全隐患，如地面湿滑、有障碍物等。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教育缺失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家长和学校缺乏对儿童安全教育的重视，没有教会儿童正确的安全知识和应对方法。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儿童活泼好动，好奇心强，但缺乏安全意识和自我保护能力。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监管不力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家长和学校对儿童的安全监管不够严格，没有及时发现和纠正危险行为。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902" b="902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培养安全意识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通过教育、宣传和活动等形式，提高小学儿童对安全问题的认识和重视程度。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强调安全重要性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在日常生活和学习中，反复强调安全的重要性，使安全意识深入人心。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提高安全意识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https://d.book118.com/508001120004006025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2024-09-01T10:03:17.676</cp:lastPrinted>
  <dcterms:created xsi:type="dcterms:W3CDTF">2024-09-01T02:03:17Z</dcterms:created>
  <dcterms:modified xsi:type="dcterms:W3CDTF">2024-09-01T02:03:19Z</dcterms:modified>
</cp:coreProperties>
</file>