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97127-10B9-4492-AE8B-8E619BC05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728C6-0CDB-42DE-BBED-74BD69F11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2D826-38A1-49B7-923E-E03AB37A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254F5-BE10-49CA-BD08-24A0A150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67C7F-A8D4-4008-BF60-DD03A6C1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62C9A-94FC-4FF0-BE57-E8C1A428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06E79-DD3C-468B-AD14-71EDE6C6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A36A8-1175-4AFE-89B1-70142C0E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B213E-5540-4CFF-9767-BA929D48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18BA3-24DE-4525-9A4A-2BA94099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68D96-0C43-4093-8B64-5E66326C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201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汽车仪表使用\n## 1.现代汽车仪表的发展及种类\n### 1.1汽车仪表的发展历程概述\n### 1.2现代汽车仪表的主要种类及功能\n### 1.3汽车仪表的未来发展趋势\n## 2.现代汽车仪表的设计与布局\n### 2.1汽车仪表的设计原则与要求\n### 2.2汽车仪表的布局分析与优化\n### 2.3汽车仪表的人机交互设计与体验\n## 3.现代汽车仪表的使用与维护\n### 3.1汽车仪表的正确使用及注意事项\n### 3.2汽车仪表的日常检查与维护\n### 3.3汽车仪表故障诊断与排除方法\n## 4.现代汽车仪表在智能驾驶中的应用\n### 4.1智能驾驶技术的发展现状\n### 4.2汽车仪表在智能驾驶中的功能与作用\n### 4.3智能驾驶汽车仪表的设计与挑战\n## 5.现代汽车仪表与新能源汽车的关联\n### 5.1新能源汽车的发展现状及趋势\n### 5.2新能源汽车对汽车仪表的特殊需求\n### 5.3新能源汽车仪表的设计与技术创新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现代汽车仪表使用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现代汽车仪表的发展及种类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仪表采用指针式显示，精度较低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信息显示种类有限，主要集中在速度、油量等基本指标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20世纪初，汽车仪表主要以机械式为主</a:t>
                </a:r>
                <a:endParaRPr/>
              </a:p>
            </p:txBody>
          </p:sp>
        </p:grpSp>
        <p:grpSp>
          <p:nvGrpSpPr>
            <p:cNvPr id="1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仪表采用电子传感器和显示器，精度提高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信息显示种类增加，包括水温、油压等</a:t>
                </a:r>
                <a:endParaRPr/>
              </a:p>
            </p:txBody>
          </p:sp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20世纪中期，汽车仪表向电子化方向发展</a:t>
                </a:r>
                <a:endParaRPr/>
              </a:p>
            </p:txBody>
          </p:sp>
        </p:grpSp>
        <p:grpSp>
          <p:nvGrpSpPr>
            <p:cNvPr id="1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仪表采用微处理器和液晶显示技术，功能更加丰富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信息显示更加直观，可与车载信息系统互动</a:t>
                </a:r>
                <a:endParaRPr/>
              </a:p>
            </p:txBody>
          </p:sp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21世纪初，汽车仪表进入智能化时代</a:t>
                </a:r>
                <a:endParaRPr/>
              </a:p>
            </p:txBody>
          </p:sp>
        </p:grpSp>
      </p:grpSp>
      <p:pic>
        <p:nvPicPr>
          <p:cNvPr id="1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现代汽车仪表的主要种类及功能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速度表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显示汽车行驶速度，单位为公里/小时或英里/小时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帮助驾驶员掌握行车速度，防止超速行驶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油量表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显示汽车燃油油量，单位为升或加仑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帮助驾驶员了解燃油剩余量，及时加油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水温表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显示发动机冷却液温度，单位为摄氏度或华氏度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帮助驾驶员监测发动机温度，防止过热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转速表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显示发动机转速，单位为转/分钟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帮助驾驶员了解发动机工作状况，调整驾驶习惯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仪表功能的集成化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将多种仪表功能集成在一个显示器上，简化布局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提高信息读取效率，降低驾驶员分心程度</a:t>
                </a:r>
                <a:endParaRPr/>
              </a:p>
            </p:txBody>
          </p:sp>
          <p:sp>
            <p:nvSpPr>
              <p:cNvPr id="2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仪表的智能化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仪表与车载信息系统、自动驾驶系统等高度融合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实现智能提醒、自动驾驶辅助等功能，提升驾驶体验</a:t>
                </a:r>
                <a:endParaRPr/>
              </a:p>
            </p:txBody>
          </p:sp>
          <p:sp>
            <p:nvSpPr>
              <p:cNvPr id="2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仪表的人机交互设计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采用更加人性化的界面设计和交互方式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提高驾驶员操作便利性和舒适度</a:t>
                </a:r>
                <a:endParaRPr/>
              </a:p>
            </p:txBody>
          </p:sp>
          <p:sp>
            <p:nvSpPr>
              <p:cNvPr id="2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现代汽车仪表的设计与布局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安全性：保证仪表在恶劣环境下的稳定性和可靠性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可读性：仪表显示信息清晰、直观，易于读取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简洁性：仪表布局简洁，避免信息过载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智能化：仪表具备与车载信息系统互动的能力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仪表尺寸适中，方便驾驶员观察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显示精度高，保证数据的准确性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响应速度快，实时反映车辆状态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抗干扰能力强，保证仪表在恶劣环境下的正常工作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汽车仪表的设计原则与要求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汽车仪表的布局分析与优化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仪表布局类型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一体式布局：将所有仪表集成在一个显示器上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分体式布局：将仪表分为多个独立显示器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混合式布局：将一体式和分体式布局相结合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仪表布局优化方法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采用模块化设计，方便仪表的更换和升级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考虑驾驶员视线和操作习惯，提高布局合理性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优化仪表间的视觉关联，降低驾驶员认知负担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人机交互设计原则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一致性：保证仪表操作与其他车载系统的一致性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反馈性：仪表对驾驶员操作提供及时的反馈信息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灵活性：仪表支持多种操作方式和自定义设置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易学性：仪表操作简便，易于学习和掌握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人机交互体验提升方法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采用直观的图形和符号显示信息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提供语音提示和触摸操作功能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实现仪表与车载信息系统的无缝整合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汽车仪表的人机交互设计与体验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现代汽车仪表的使用与维护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汽车仪表的正确使用及注意事项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正确使用仪表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驾驶前检查仪表工作状态，确保仪表显示正常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驾驶过程中关注仪表显示信息，掌握车辆运行状况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驾驶后清洁仪表表面，保证仪表正常工作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避免在仪表显示异常时继续驾驶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不要过度依赖仪表，结合其他信息判断车辆状况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定期进行仪表检查和维护，保证仪表正常工作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https://d.book118.com/508002012004006042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现代汽车仪表使用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2024-09-20T23:14:11.363</cp:lastPrinted>
  <dcterms:created xsi:type="dcterms:W3CDTF">2024-09-20T15:14:11Z</dcterms:created>
  <dcterms:modified xsi:type="dcterms:W3CDTF">2024-09-20T15:14:13Z</dcterms:modified>
</cp:coreProperties>
</file>