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5B97E-F011-429A-9947-328CB6C71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A9075-A6C9-4ED7-8D9C-B771DBC78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8879F-D99D-4CB8-99E1-85D19AD35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6BA5A-34F9-4FD8-BA58-59779C2E6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2F5661-B67F-4D5C-B353-27C44B54E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4F1A5B-7E29-4152-AB3D-E683E468B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D39F3C-BD8C-4415-ADA8-84878616A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56081-AE2A-4255-9172-CB882E4B0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AA98E-A043-47C2-9D47-8F9E02AD9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F6563-06B6-4E1E-BD76-A0DFF929C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3E180-3684-409B-9E33-6679ED53B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02027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宠物疾病预防报告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宠物疾病概述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常见宠物疾病及预防措施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预防宠物疾病的注意事项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宠物疾病预防的宣传和教育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宠物疾病是指发生在宠物身上的各种生理或心理异常状态，包括传染病、寄生虫病、皮肤病、消化系统疾病等。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宠物疾病定义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根据病因和症状，宠物疾病可分为传染性、寄生虫性、营养性、遗传性等多种类型。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宠物疾病定义与分类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75" r="180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39" r="153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5" r="187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宠物疾病发生的原因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不卫生的生活环境、过度拥挤、缺乏运动等都可能导致宠物疾病的发生。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不合理的饮食结构、食物过敏或中毒都可能引发宠物消化系统或其他疾病。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宠物免疫系统缺陷或免疫接种不当可能导致抵抗力下降，易患疾病。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动物间的打斗、被其他动物咬伤或接触病原体都可能引发感染。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饮食问题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免疫问题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创伤与感染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疾病可能导致宠物出现食欲不振、体重下降、呼吸困难等症状，影响正常生理功能。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958" b="13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生命威胁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疾病可能导致宠物出现焦虑、抑郁等心理问题，影响情绪和行为。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某些严重疾病如癌症、传染病等可能对宠物生命构成威胁，需要及时治疗。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宠物疾病对宠物健康的影响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常见宠物疾病及预防措施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消化系统疾病是宠物中常见的疾病之一，预防措施包括合理饮食和定期检查。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消化系统疾病主要包括胃炎、肠炎、胰腺炎等，这些疾病的发生与宠物的饮食习惯、环境卫生和免疫力有关。为了预防消化系统疾病，宠物主人应合理搭配宠物的饮食，避免过度喂食高脂肪、高糖分的食物，同时保持宠物生活环境的卫生，定期进行体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呼吸系统疾病对宠物健康影响较大，预防措施包括保持空气清新和避免过敏原。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呼吸系统疾病主要包括上呼吸道感染、支气管炎、肺炎等，这些疾病的发生与空气质量差、吸入异物或过敏原有关。为了预防呼吸系统疾病，宠物主人应保持室内空气流通，定期清洁宠物的生活环境，避免宠物接触过敏原，同时注意观察宠物的呼吸状况，如有异常及时就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皮肤疾病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皮肤疾病是影响宠物生活质量的主要疾病之一，预防措施包括保持皮肤清洁和避免接触过敏原。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皮肤疾病主要包括皮肤病、皮肤感染等，这些疾病的发生与皮肤清洁不当、毛发护理不当或接触过敏原有关。为了预防皮肤疾病，宠物主人应定期给宠物洗澡、梳理毛发，保持皮肤清洁干燥，同时注意避免宠物接触过敏原，如某些植物、化学物质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骨骼和肌肉疾病对宠物活动能力影响较大，预防措施包括合理运动和补充营养。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骨骼和肌肉疾病主要包括骨折、关节炎、肌肉拉伤等，这些疾病的发生与宠物的运动量、体重和骨骼密度有关。为了预防骨骼和肌肉疾病，宠物主人应合理安排宠物的运动量，避免过度运动或缺乏运动，同时注意控制宠物的体重和补充适当的营养，如维生素D、钙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骨骼和肌肉疾病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神经系统疾病对宠物健康影响较大，预防措施包括保持生活环境稳定和避免遗传因素。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宠物神经系统疾病主要包括脑炎、脑膜炎、癫痫等，这些疾病的发生与生活环境变化、遗传因素或感染有关。为了预防神经系统疾病，宠物主人应保持宠物的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神经系统疾病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https://d.book118.com/508002027044006031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2024-09-08T04:40:34.190</cp:lastPrinted>
  <dcterms:created xsi:type="dcterms:W3CDTF">2024-09-07T20:40:34Z</dcterms:created>
  <dcterms:modified xsi:type="dcterms:W3CDTF">2024-09-07T20:40:36Z</dcterms:modified>
</cp:coreProperties>
</file>