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048D9-EEA3-446D-9A08-0FB5C08AA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20811-2D8E-4317-8948-67075AF9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558A1-564F-4CB7-B52F-FBD5D1C82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79D72-B312-4DD8-A58A-4209EFE8A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703EA-9668-47DA-8F53-1EDD275C3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9F081-7F23-45F6-972C-1D249FD14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E99DE-5586-4EB9-900C-2FBE6162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FC921-A8DC-48D1-8804-5D8ED7555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B1D73-843F-49B5-8E66-D92EC863F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F421F-EC42-4364-8991-FEEC98108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0D95F-E65F-4EAF-8251-576E3C2A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3074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房屋维修工作质量保障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房屋维修工作安全保障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55" b="1775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12" b="2851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房屋维修的目的是延长房屋的使用寿命，提高其使用价值，确保居住者的安全和舒适。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房屋维修是对房屋进行维护、保养和修理，确保其结构安全、功能正常和外观整洁的一系列活动。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299" b="1129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保障居住安全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定期的房屋维修可以及时发现并修复潜在的结构问题，防止因维护不当导致的安全事故。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维持房屋价值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适当的维修可以保持房屋的市场价值，避免因疏于维护导致的价值贬损。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良好的房屋维修可以确保居住环境的舒适度，提高居住者的生活质量。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可分为全面维修、局部维修和日常保养。全面维修涉及整个房屋的各个部分，局部维修针对特定区域或系统，日常保养则是对房屋进行常规的清洁和维护。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可分为结构维修、设备设施维修和装修维修。结构维修涉及墙体、屋顶、地面等主体结构的维护，设备设施维修涵盖供暖、供电、供气等系统，装修维修则针对门窗、地面、墙面等装修部分的修复。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按维修范围分类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按维修内容分类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房屋维修工作制度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现场查看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维修人员到现场查看，了解房屋损坏情况，确定维修方案。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报修受理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业主或物业公司向维修部门报修，维修部门记录并安排维修人员。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根据维修方案，制定维修预算，并报业主或物业公司审批。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验收交付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维修完成后，维修人员对维修成果进行自检，合格后通知业主或物业公司验收，验收合格后交付使用。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获得批准后，维修人员按照维修方案进行维修。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https://d.book118.com/508003074113006046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2024-09-27T16:30:40.840</cp:lastPrinted>
  <dcterms:created xsi:type="dcterms:W3CDTF">2024-09-27T08:30:40Z</dcterms:created>
  <dcterms:modified xsi:type="dcterms:W3CDTF">2024-09-27T08:30:42Z</dcterms:modified>
</cp:coreProperties>
</file>