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59A6F-6B4A-410F-B2AF-3EA76F022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0E0AD-C649-493A-BB89-F553E906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BA584-AE2E-44DF-82AD-0E33B0728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012F1-5034-49EE-88E4-51A41A7C1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804F7-08C0-4B80-BA8C-ABA43B22F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092C74-E32C-4D18-8ECD-DD7D1123D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44B3F-87F3-4081-A406-931927792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8DF1E-720E-4083-95A6-9A2CD4A0F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6ABD1-9EC9-43BB-B6C6-2CBF208B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CC294-0CF3-4212-B1E8-E47CC2E09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FA336-4144-401C-B034-A12FB51A4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3076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宝宝理财保险知识讲座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宝宝理财保险的基本概念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购买宝宝理财保险的注意事项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宝宝理财保险的优势与风险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宝宝理财保险是一种专为儿童设计的投资理财产品，旨在为孩子未来的教育、创业、婚嫁等提供资金支持。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本次讲座将介绍宝宝理财保险的基本概念、类型、优缺点以及如何选择合适的宝宝理财保险产品。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讲座内容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宝宝理财保险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提高家长对宝宝理财保险的认知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通过本次讲座，家长们可以了解宝宝理财保险的基本知识和选择技巧，从而更好地为孩子未来的发展做出规划。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917" r="18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帮助家长选择合适的宝宝理财保险产品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通过讲座，家长们可以了解不同类型的宝宝理财保险产品，并根据自己的实际情况和需求选择合适的产品。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增强家长的风险意识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宝宝理财保险虽然是一种投资方式，但也存在一定的风险。通过讲座，家长们可以了解这些风险并学会如何规避风险，从而更好地保障孩子的利益。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宝宝理财保险的基本概念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宝宝理财保险是一种为儿童或青少年设计的投资和保障计划，旨在为孩子的未来提供经济保障和财务规划。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宝宝理财保险主要包括儿童保险、教育基金保险、投资型保险等，根据不同的需求和风险承受能力，家长可以选择适合自己孩子的保险产品。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宝宝理财保险通常覆盖儿童成长过程中的多种风险，如意外伤害、疾病等，为孩子提供全面的保障。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保障全面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部分宝宝理财保险产品具有投资功能，通过长期投资积累财富，为孩子的未来教育和生活提供资金支持。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投资收益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不同的宝宝理财保险产品具有不同的投资期限和领取方式，家长可以根据自己的需求选择合适的保险计划。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新生儿及学龄前儿童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为孩子提供基础保障和未来的教育基金储备。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有长期财务规划需求的家庭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通过购买宝宝理财保险，为家庭的未来经济状况提供保障。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学龄儿童及青少年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为孩子提供教育资金支持，减轻家庭经济负担。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适合人群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购买宝宝理财保险的注意事项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留意除外条款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特别关注保险合同中的除外条款，明确了解哪些情况是不在保障范围内的。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仔细阅读保险合同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在购买宝宝理财保险前，家长应仔细阅读保险合同，了解保险的具体内容、保障范围、理赔流程等。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关注保险期限和续保条件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了解保险期限以及续保的条件，确保保险能够覆盖宝宝成长的重要阶段。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保险条款解读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了解投资回报情况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部分宝宝理财保险涉及投资回报，家长应了解投资回报的计算方式和预期收益。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警惕过高收益承诺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警惕销售人员承诺的过高收益，应根据保险公司的历史表现和市场情况进行合理判断。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权衡保险费用与保障内容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根据家庭经济状况和实际需求，合理选择保费和保障内容相匹配的保险计划。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493" r="749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保险费用与回报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https://d.book118.com/508003076056006030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2024-09-06T19:57:44.052</cp:lastPrinted>
  <dcterms:created xsi:type="dcterms:W3CDTF">2024-09-06T11:57:44Z</dcterms:created>
  <dcterms:modified xsi:type="dcterms:W3CDTF">2024-09-06T11:57:46Z</dcterms:modified>
</cp:coreProperties>
</file>