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4E02D2-9E40-413A-B785-FDAD1F1C0A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B211A2-ADC3-49D4-BEB4-74A6F0E0FE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DD2B69-6F74-4A73-BF8B-AC3015E8BE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C33772-F7C5-4C7F-BE23-104F735623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9A31F9-AB13-4D75-A3DE-09D0F8A056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4FCE8C-A701-4BB1-93BC-0A6D181A6D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A3F699-7C3D-43A8-9BBA-EFE0AAB76A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3AA657-07C6-43D7-BCE1-7C6F968941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16E55D-28A2-47F3-B798-896CC4F51D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AA84BA-A6CA-4A58-BAF9-C3A6593ABD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B48106-C6E1-4AC5-ABE0-6DE6B89CCA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003105056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宝妈育儿泡澡知识讲座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宝妈育儿泡澡的好处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宝妈育儿泡澡的注意事项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不同年龄段宝宝泡澡需求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宝妈育儿泡澡的常见问题解答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宝妈育儿泡澡的实用建议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宝妈育儿泡澡的好处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促进骨骼发育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促进肌肉发展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促进神经系统发展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泡澡能够刺激宝宝的骨骼发育，促进骨骼生长，有助于宝宝健康成长。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泡澡能够促进宝宝肌肉的血液循环，增强肌肉力量，有助于宝宝肢体协调能力的提高。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泡澡能够刺激宝宝的神经系统，促进大脑发育，有助于宝宝智力的提高。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促进宝宝生长发育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增强宝宝免疫力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泡澡能够增强宝宝的免疫力，提高抵抗力，减少疾病的发生。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泡澡能够促进宝宝的新陈代谢，加速体内毒素的排出，有助于宝宝的身体健康。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泡澡能够增强宝宝的抵抗力，减少过敏反应的发生，有助于宝宝免疫系统的完善。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提高免疫力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促进新陈代谢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增强抵抗力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增进亲子感情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提高宝宝安全感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培养宝宝社交能力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促进亲子关系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泡澡过程中宝妈的细心呵护和陪伴，能够让宝宝感受到安全感，有助于宝宝心理的健康发展。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在泡澡过程中，宝妈可以与宝宝进行互动和交流，有助于宝宝社交能力的培养和提升。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泡澡是宝妈和宝宝亲密接触的机会，有助于增进亲子感情，建立良好的家庭关系。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宝妈育儿泡澡的注意事项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6110" b="1611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522" b="1052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泡澡前的准备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确保宝宝身体状况良好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在给宝宝泡澡前，要确保宝宝没有发热、咳嗽、流鼻涕等不适症状，以免在泡澡时加重病情。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准备好泡澡所需物品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准备好宝宝所需的沐浴用品，如洗发水、沐浴露、毛巾等，以及水温计、玩具等辅助用品。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调试好水温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使用温度适宜的水，一般建议在37℃-40℃之间，避免水温过高或过低对宝宝造成不适。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控制水温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掌握时长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泡澡的水温和时长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在泡澡过程中，要随时监测水温，保持水温恒定，避免宝宝着凉或烫伤。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泡澡时间不宜过长，一般建议在10-15分钟左右，以免宝宝疲劳或出现其他不适症状。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泡澡结束后，要迅速将宝宝抱出，用毛巾轻轻擦干身上的水珠，避免宝宝受凉。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及时擦干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保湿护理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6" r="1662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在宝宝皮肤干燥前，及时涂抹适量的润肤露或润肤油，保持皮肤湿润，预防皮肤干燥和瘙痒等问题。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在宝宝泡澡后，要密切观察宝宝的身体状况，如出现任何不适症状，应及时处理或就医。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泡澡后的护理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不同年龄段宝宝泡澡需求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https://d.book118.com/508003105056006030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2024-09-06T19:57:44.092</cp:lastPrinted>
  <dcterms:created xsi:type="dcterms:W3CDTF">2024-09-06T11:57:44Z</dcterms:created>
  <dcterms:modified xsi:type="dcterms:W3CDTF">2024-09-06T11:57:46Z</dcterms:modified>
</cp:coreProperties>
</file>