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615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82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.xml" /><Relationship Id="rId2" Type="http://schemas.openxmlformats.org/officeDocument/2006/relationships/tags" Target="../tags/tag6.xml" /><Relationship Id="rId3" Type="http://schemas.openxmlformats.org/officeDocument/2006/relationships/tags" Target="../tags/tag7.xml" /><Relationship Id="rId4" Type="http://schemas.openxmlformats.org/officeDocument/2006/relationships/tags" Target="../tags/tag8.xml" /><Relationship Id="rId5" Type="http://schemas.openxmlformats.org/officeDocument/2006/relationships/tags" Target="../tags/tag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10.xml" /><Relationship Id="rId3" Type="http://schemas.openxmlformats.org/officeDocument/2006/relationships/tags" Target="../tags/tag11.xml" /><Relationship Id="rId4" Type="http://schemas.openxmlformats.org/officeDocument/2006/relationships/tags" Target="../tags/tag12.xml" /><Relationship Id="rId5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tags" Target="../tags/tag3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269660-D6B0-4288-B6B6-B98EA90E4D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6B8826-F364-4FFD-8555-35A344D0EB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095455-1FA4-45C5-BF0D-6E6D877DEB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2316F3-DD5E-4954-80A4-4A12D8F2E8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47E3771-5060-48D4-9D9E-20A0528E92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CEBC0D4-BCE9-41C6-8B55-5C4124129D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D5572FA-785F-4493-B731-7F9BEDA1C0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38EDC9-03EF-45DF-A6D0-06BD08C145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BE52E0-50D4-4EED-AB3E-8222F24BB3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E5A597-D3B9-4FF2-9E3B-9DA05D4173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5649F8-58FF-465C-A239-F9B0F0DD9E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6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292545" y="1840534"/>
            <a:ext cx="7601258" cy="1987554"/>
          </a:xfrm>
        </p:spPr>
        <p:txBody>
          <a:bodyPr anchor="t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编辑标题样式</a:t>
            </a:r>
            <a:endParaRPr lang="zh-CN" altLang="en-US"/>
          </a:p>
        </p:txBody>
      </p:sp>
      <p:sp>
        <p:nvSpPr>
          <p:cNvPr id="1048668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2292545" y="4102538"/>
            <a:ext cx="7601258" cy="711200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0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4721574" y="4834209"/>
            <a:ext cx="2743199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524000" y="360000"/>
            <a:ext cx="9829800" cy="864000"/>
          </a:xfrm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1524000" y="1364400"/>
            <a:ext cx="98298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4655999" y="919175"/>
            <a:ext cx="2880000" cy="1081088"/>
          </a:xfrm>
        </p:spPr>
        <p:txBody>
          <a:bodyPr anchor="b">
            <a:normAutofit/>
          </a:bodyPr>
          <a:lstStyle>
            <a:lvl1pPr algn="ctr">
              <a:defRPr sz="66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4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4656000" y="2089175"/>
            <a:ext cx="2880000" cy="5040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1526400" y="3381109"/>
            <a:ext cx="9144000" cy="1152000"/>
          </a:xfrm>
        </p:spPr>
        <p:txBody>
          <a:bodyPr anchor="b">
            <a:noAutofit/>
          </a:bodyPr>
          <a:lstStyle>
            <a:lvl1pPr algn="ctr"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文本占位符 7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1524000" y="2189693"/>
            <a:ext cx="9144000" cy="1148675"/>
          </a:xfrm>
        </p:spPr>
        <p:txBody>
          <a:bodyPr anchor="b">
            <a:noAutofit/>
          </a:bodyPr>
          <a:lstStyle>
            <a:lvl1pPr marL="0" indent="0" algn="ctr">
              <a:buNone/>
              <a:defRPr sz="8000">
                <a:solidFill>
                  <a:schemeClr val="lt1">
                    <a:lumMod val="100000"/>
                  </a:schemeClr>
                </a:solidFill>
                <a:latin typeface="Montserrat ExtraBold" panose="00000900000000000000" pitchFamily="2" charset="0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992922" y="360000"/>
            <a:ext cx="9360877" cy="864000"/>
          </a:xfrm>
          <a:noFill/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1688122" y="360000"/>
            <a:ext cx="9665677" cy="58176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664676" y="360000"/>
            <a:ext cx="9690711" cy="8640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662964" y="1296000"/>
            <a:ext cx="9689248" cy="576000"/>
          </a:xfrm>
        </p:spPr>
        <p:txBody>
          <a:bodyPr anchor="t"/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4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2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711116" y="1532672"/>
            <a:ext cx="6769768" cy="2139650"/>
          </a:xfrm>
        </p:spPr>
        <p:txBody>
          <a:bodyPr anchor="b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8754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4724400" y="4154172"/>
            <a:ext cx="2743200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4.jpeg" /><Relationship Id="rId13" Type="http://schemas.openxmlformats.org/officeDocument/2006/relationships/tags" Target="../tags/tag50.xml" /><Relationship Id="rId14" Type="http://schemas.openxmlformats.org/officeDocument/2006/relationships/tags" Target="../tags/tag51.xml" /><Relationship Id="rId15" Type="http://schemas.openxmlformats.org/officeDocument/2006/relationships/tags" Target="../tags/tag52.xml" /><Relationship Id="rId16" Type="http://schemas.openxmlformats.org/officeDocument/2006/relationships/tags" Target="../tags/tag53.xml" /><Relationship Id="rId17" Type="http://schemas.openxmlformats.org/officeDocument/2006/relationships/tags" Target="../tags/tag54.xml" /><Relationship Id="rId18" Type="http://schemas.openxmlformats.org/officeDocument/2006/relationships/tags" Target="../tags/tag55.xml" /><Relationship Id="rId19" Type="http://schemas.openxmlformats.org/officeDocument/2006/relationships/tags" Target="../tags/tag5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4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1664676" y="360000"/>
            <a:ext cx="9689123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6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1664676" y="1364400"/>
            <a:ext cx="9689123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8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7605" r:id="rId2"/>
    <p:sldLayoutId id="2147487606" r:id="rId3"/>
    <p:sldLayoutId id="2147487607" r:id="rId4"/>
    <p:sldLayoutId id="2147487608" r:id="rId5"/>
    <p:sldLayoutId id="2147487609" r:id="rId6"/>
    <p:sldLayoutId id="2147487610" r:id="rId7"/>
    <p:sldLayoutId id="2147487611" r:id="rId8"/>
    <p:sldLayoutId id="2147487612" r:id="rId9"/>
    <p:sldLayoutId id="2147487613" r:id="rId10"/>
    <p:sldLayoutId id="2147487614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69.xml" /><Relationship Id="rId11" Type="http://schemas.openxmlformats.org/officeDocument/2006/relationships/tags" Target="../tags/tag70.xml" /><Relationship Id="rId12" Type="http://schemas.openxmlformats.org/officeDocument/2006/relationships/tags" Target="../tags/tag71.xml" /><Relationship Id="rId13" Type="http://schemas.openxmlformats.org/officeDocument/2006/relationships/tags" Target="../tags/tag72.xml" /><Relationship Id="rId14" Type="http://schemas.openxmlformats.org/officeDocument/2006/relationships/tags" Target="../tags/tag73.xml" /><Relationship Id="rId15" Type="http://schemas.openxmlformats.org/officeDocument/2006/relationships/tags" Target="../tags/tag74.xml" /><Relationship Id="rId16" Type="http://schemas.openxmlformats.org/officeDocument/2006/relationships/tags" Target="../tags/tag75.xml" /><Relationship Id="rId17" Type="http://schemas.openxmlformats.org/officeDocument/2006/relationships/tags" Target="../tags/tag76.xml" /><Relationship Id="rId18" Type="http://schemas.openxmlformats.org/officeDocument/2006/relationships/tags" Target="../tags/tag77.xml" /><Relationship Id="rId19" Type="http://schemas.openxmlformats.org/officeDocument/2006/relationships/tags" Target="../tags/tag78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tags" Target="../tags/tag66.xml" /><Relationship Id="rId8" Type="http://schemas.openxmlformats.org/officeDocument/2006/relationships/tags" Target="../tags/tag67.xml" /><Relationship Id="rId9" Type="http://schemas.openxmlformats.org/officeDocument/2006/relationships/tags" Target="../tags/tag6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8003107060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2292545" y="1840534"/>
            <a:ext cx="7601258" cy="1987554"/>
          </a:xfrm>
        </p:spPr>
        <p:txBody>
          <a:bodyPr/>
          <a:lstStyle/>
          <a:p>
            <a:r>
              <a:rPr lang="zh-CN" altLang="en-US"/>
              <a:t>问题链设计在英语阅读教学中的作用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2292545" y="4102538"/>
            <a:ext cx="7601258" cy="7112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文本占位符 23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4721574" y="4834209"/>
            <a:ext cx="2743199" cy="50400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4655999" y="919175"/>
            <a:ext cx="2880000" cy="1081088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64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4656000" y="2089175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766" name="矩形: 圆角 7"/>
          <p:cNvSpPr/>
          <p:nvPr>
            <p:custDataLst>
              <p:tags r:id="rId4"/>
            </p:custDataLst>
          </p:nvPr>
        </p:nvSpPr>
        <p:spPr>
          <a:xfrm>
            <a:off x="328295" y="4233545"/>
            <a:ext cx="2199640" cy="2133600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/>
              </a:solidFill>
              <a:cs typeface="微软雅黑" panose="020b0503020204020204" charset="-122"/>
            </a:endParaRPr>
          </a:p>
        </p:txBody>
      </p:sp>
      <p:sp>
        <p:nvSpPr>
          <p:cNvPr id="1048768" name="矩形: 圆角 10"/>
          <p:cNvSpPr/>
          <p:nvPr>
            <p:custDataLst>
              <p:tags r:id="rId5"/>
            </p:custDataLst>
          </p:nvPr>
        </p:nvSpPr>
        <p:spPr>
          <a:xfrm>
            <a:off x="2660650" y="4233545"/>
            <a:ext cx="2199640" cy="2133600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/>
              </a:solidFill>
              <a:cs typeface="微软雅黑" panose="020b0503020204020204" charset="-122"/>
            </a:endParaRPr>
          </a:p>
        </p:txBody>
      </p:sp>
      <p:sp>
        <p:nvSpPr>
          <p:cNvPr id="1048770" name="矩形: 圆角 13"/>
          <p:cNvSpPr/>
          <p:nvPr>
            <p:custDataLst>
              <p:tags r:id="rId6"/>
            </p:custDataLst>
          </p:nvPr>
        </p:nvSpPr>
        <p:spPr>
          <a:xfrm>
            <a:off x="4994275" y="4233545"/>
            <a:ext cx="2199640" cy="2133600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/>
              </a:solidFill>
              <a:cs typeface="微软雅黑" panose="020b0503020204020204" charset="-122"/>
            </a:endParaRPr>
          </a:p>
        </p:txBody>
      </p:sp>
      <p:sp>
        <p:nvSpPr>
          <p:cNvPr id="1048772" name="矩形: 圆角 16"/>
          <p:cNvSpPr/>
          <p:nvPr>
            <p:custDataLst>
              <p:tags r:id="rId7"/>
            </p:custDataLst>
          </p:nvPr>
        </p:nvSpPr>
        <p:spPr>
          <a:xfrm>
            <a:off x="7327265" y="4233545"/>
            <a:ext cx="2199640" cy="2133600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solidFill>
                <a:schemeClr val="accent1"/>
              </a:solidFill>
              <a:cs typeface="微软雅黑" panose="020b0503020204020204" charset="-122"/>
            </a:endParaRPr>
          </a:p>
        </p:txBody>
      </p:sp>
      <p:sp>
        <p:nvSpPr>
          <p:cNvPr id="1048774" name="文本框 14"/>
          <p:cNvSpPr txBox="1"/>
          <p:nvPr>
            <p:custDataLst>
              <p:tags r:id="rId8"/>
            </p:custDataLst>
          </p:nvPr>
        </p:nvSpPr>
        <p:spPr>
          <a:xfrm flipH="1">
            <a:off x="328295" y="5046156"/>
            <a:ext cx="2045970" cy="1136432"/>
          </a:xfrm>
          <a:prstGeom prst="rect">
            <a:avLst/>
          </a:prstGeom>
          <a:noFill/>
        </p:spPr>
        <p:txBody>
          <a:bodyPr vert="horz"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76" name="文本框 17"/>
          <p:cNvSpPr txBox="1"/>
          <p:nvPr>
            <p:custDataLst>
              <p:tags r:id="rId9"/>
            </p:custDataLst>
          </p:nvPr>
        </p:nvSpPr>
        <p:spPr>
          <a:xfrm>
            <a:off x="328295" y="4422586"/>
            <a:ext cx="2044700" cy="639445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One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78" name="矩形: 圆角 16"/>
          <p:cNvSpPr/>
          <p:nvPr>
            <p:custDataLst>
              <p:tags r:id="rId10"/>
            </p:custDataLst>
          </p:nvPr>
        </p:nvSpPr>
        <p:spPr>
          <a:xfrm>
            <a:off x="9660255" y="4233545"/>
            <a:ext cx="2199640" cy="2133600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solidFill>
                <a:schemeClr val="accent1"/>
              </a:solidFill>
              <a:cs typeface="微软雅黑" panose="020b0503020204020204" charset="-122"/>
            </a:endParaRPr>
          </a:p>
        </p:txBody>
      </p:sp>
      <p:sp>
        <p:nvSpPr>
          <p:cNvPr id="1048780" name="文本框 14"/>
          <p:cNvSpPr txBox="1"/>
          <p:nvPr>
            <p:custDataLst>
              <p:tags r:id="rId11"/>
            </p:custDataLst>
          </p:nvPr>
        </p:nvSpPr>
        <p:spPr>
          <a:xfrm flipH="1">
            <a:off x="2661285" y="5046156"/>
            <a:ext cx="2045970" cy="1136432"/>
          </a:xfrm>
          <a:prstGeom prst="rect">
            <a:avLst/>
          </a:prstGeom>
          <a:noFill/>
        </p:spPr>
        <p:txBody>
          <a:bodyPr vert="horz"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问题链设计的基本概念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2" name="文本框 17"/>
          <p:cNvSpPr txBox="1"/>
          <p:nvPr>
            <p:custDataLst>
              <p:tags r:id="rId12"/>
            </p:custDataLst>
          </p:nvPr>
        </p:nvSpPr>
        <p:spPr>
          <a:xfrm>
            <a:off x="2661285" y="4422586"/>
            <a:ext cx="2044700" cy="639445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Two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4" name="文本框 14"/>
          <p:cNvSpPr txBox="1"/>
          <p:nvPr>
            <p:custDataLst>
              <p:tags r:id="rId13"/>
            </p:custDataLst>
          </p:nvPr>
        </p:nvSpPr>
        <p:spPr>
          <a:xfrm flipH="1">
            <a:off x="4994275" y="5046156"/>
            <a:ext cx="2045970" cy="1136432"/>
          </a:xfrm>
          <a:prstGeom prst="rect">
            <a:avLst/>
          </a:prstGeom>
          <a:noFill/>
        </p:spPr>
        <p:txBody>
          <a:bodyPr vert="horz"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问题链设计在英语阅读教学中的重要性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6" name="文本框 17"/>
          <p:cNvSpPr txBox="1"/>
          <p:nvPr>
            <p:custDataLst>
              <p:tags r:id="rId14"/>
            </p:custDataLst>
          </p:nvPr>
        </p:nvSpPr>
        <p:spPr>
          <a:xfrm>
            <a:off x="4994275" y="4422586"/>
            <a:ext cx="2044700" cy="639445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Three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8" name="文本框 14"/>
          <p:cNvSpPr txBox="1"/>
          <p:nvPr>
            <p:custDataLst>
              <p:tags r:id="rId15"/>
            </p:custDataLst>
          </p:nvPr>
        </p:nvSpPr>
        <p:spPr>
          <a:xfrm flipH="1">
            <a:off x="7327900" y="5046156"/>
            <a:ext cx="2045970" cy="1136432"/>
          </a:xfrm>
          <a:prstGeom prst="rect">
            <a:avLst/>
          </a:prstGeom>
          <a:noFill/>
        </p:spPr>
        <p:txBody>
          <a:bodyPr vert="horz"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问题链设计在英语阅读教学中的实践应用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0" name="文本框 17"/>
          <p:cNvSpPr txBox="1"/>
          <p:nvPr>
            <p:custDataLst>
              <p:tags r:id="rId16"/>
            </p:custDataLst>
          </p:nvPr>
        </p:nvSpPr>
        <p:spPr>
          <a:xfrm>
            <a:off x="7327900" y="4422586"/>
            <a:ext cx="2044700" cy="639445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Four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2" name="文本框 14"/>
          <p:cNvSpPr txBox="1"/>
          <p:nvPr>
            <p:custDataLst>
              <p:tags r:id="rId17"/>
            </p:custDataLst>
          </p:nvPr>
        </p:nvSpPr>
        <p:spPr>
          <a:xfrm flipH="1">
            <a:off x="9661525" y="5046156"/>
            <a:ext cx="2045970" cy="1136432"/>
          </a:xfrm>
          <a:prstGeom prst="rect">
            <a:avLst/>
          </a:prstGeom>
          <a:noFill/>
        </p:spPr>
        <p:txBody>
          <a:bodyPr vert="horz"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问题链设计的评价与反思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4" name="文本框 17"/>
          <p:cNvSpPr txBox="1"/>
          <p:nvPr>
            <p:custDataLst>
              <p:tags r:id="rId18"/>
            </p:custDataLst>
          </p:nvPr>
        </p:nvSpPr>
        <p:spPr>
          <a:xfrm>
            <a:off x="9661525" y="4422586"/>
            <a:ext cx="2044700" cy="639445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Five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</p:spTree>
    <p:custDataLst>
      <p:tags r:id="rId1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1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https://d.book118.com/508003107060006024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72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此处编辑 添加文档标题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60.xml><?xml version="1.0" encoding="utf-8"?>
<p:tagLst xmlns:p="http://schemas.openxmlformats.org/presentationml/2006/main">
  <p:tag name="KSO_WM_BEAUTIFY_FLAG" val="#wm#"/>
  <p:tag name="KSO_WM_SLIDE_ID" val="custom2023099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6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6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1_2"/>
  <p:tag name="KSO_WM_UNIT_INDEX" val="1_1_2"/>
  <p:tag name="KSO_WM_UNIT_LAYERLEVEL" val="1_1_1"/>
  <p:tag name="KSO_WM_UNIT_TYPE" val="l_h_i"/>
</p:tagLst>
</file>

<file path=ppt/tags/tag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2_2"/>
  <p:tag name="KSO_WM_UNIT_INDEX" val="1_2_2"/>
  <p:tag name="KSO_WM_UNIT_LAYERLEVEL" val="1_1_1"/>
  <p:tag name="KSO_WM_UNIT_TYPE" val="l_h_i"/>
</p:tagLst>
</file>

<file path=ppt/tags/tag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3_2"/>
  <p:tag name="KSO_WM_UNIT_INDEX" val="1_3_2"/>
  <p:tag name="KSO_WM_UNIT_LAYERLEVEL" val="1_1_1"/>
  <p:tag name="KSO_WM_UNIT_TYPE" val="l_h_i"/>
</p:tagLst>
</file>

<file path=ppt/tags/tag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4_2"/>
  <p:tag name="KSO_WM_UNIT_INDEX" val="1_4_2"/>
  <p:tag name="KSO_WM_UNIT_LAYERLEVEL" val="1_1_1"/>
  <p:tag name="KSO_WM_UNIT_TYPE" val="l_h_i"/>
</p:tagLst>
</file>

<file path=ppt/tags/tag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21"/>
</p:tagLst>
</file>

<file path=ppt/tags/tag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1_1"/>
  <p:tag name="KSO_WM_UNIT_INDEX" val="1_1_1"/>
  <p:tag name="KSO_WM_UNIT_LAYERLEVEL" val="1_1_1"/>
  <p:tag name="KSO_WM_UNIT_SUBTYPE" val="d"/>
  <p:tag name="KSO_WM_UNIT_TYPE" val="l_h_i"/>
</p:tagLst>
</file>

<file path=ppt/tags/tag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5_2"/>
  <p:tag name="KSO_WM_UNIT_INDEX" val="1_5_2"/>
  <p:tag name="KSO_WM_UNIT_LAYERLEVEL" val="1_1_1"/>
  <p:tag name="KSO_WM_UNIT_TYPE" val="l_h_i"/>
</p:tagLst>
</file>

<file path=ppt/tags/tag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21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2_1"/>
  <p:tag name="KSO_WM_UNIT_INDEX" val="1_2_1"/>
  <p:tag name="KSO_WM_UNIT_LAYERLEVEL" val="1_1_1"/>
  <p:tag name="KSO_WM_UNIT_SUBTYPE" val="d"/>
  <p:tag name="KSO_WM_UNIT_TYPE" val="l_h_i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21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3_1"/>
  <p:tag name="KSO_WM_UNIT_INDEX" val="1_3_1"/>
  <p:tag name="KSO_WM_UNIT_LAYERLEVEL" val="1_1_1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21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4_1"/>
  <p:tag name="KSO_WM_UNIT_INDEX" val="1_4_1"/>
  <p:tag name="KSO_WM_UNIT_LAYERLEVEL" val="1_1_1"/>
  <p:tag name="KSO_WM_UNIT_SUBTYPE" val="d"/>
  <p:tag name="KSO_WM_UNIT_TYPE" val="l_h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21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5_1"/>
  <p:tag name="KSO_WM_UNIT_INDEX" val="1_5_1"/>
  <p:tag name="KSO_WM_UNIT_LAYERLEVEL" val="1_1_1"/>
  <p:tag name="KSO_WM_UNIT_SUBTYPE" val="d"/>
  <p:tag name="KSO_WM_UNIT_TYPE" val="l_h_i"/>
</p:tagLst>
</file>

<file path=ppt/tags/tag7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5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1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71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00B0F0"/>
      </a:accent1>
      <a:accent2>
        <a:srgbClr val="8FCDFF"/>
      </a:accent2>
      <a:accent3>
        <a:srgbClr val="FF7860"/>
      </a:accent3>
      <a:accent4>
        <a:srgbClr val="46D1AC"/>
      </a:accent4>
      <a:accent5>
        <a:srgbClr val="FF7943"/>
      </a:accent5>
      <a:accent6>
        <a:srgbClr val="FFB268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9">
      <vt:lpstr>Arial</vt:lpstr>
      <vt:lpstr>Calibri</vt:lpstr>
      <vt:lpstr>微软雅黑</vt:lpstr>
      <vt:lpstr>Montserrat ExtraBold</vt:lpstr>
      <vt:lpstr>Office Theme</vt:lpstr>
      <vt:lpstr>问题链设计在英语阅读教学中的作用</vt:lpstr>
      <vt:lpstr>目录</vt:lpstr>
      <vt:lpstr>添加章节标题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2024-08-31T14:01:59.989</cp:lastPrinted>
  <dcterms:created xsi:type="dcterms:W3CDTF">2024-08-31T06:02:00Z</dcterms:created>
  <dcterms:modified xsi:type="dcterms:W3CDTF">2024-08-31T06:02:01Z</dcterms:modified>
</cp:coreProperties>
</file>